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5.xml" ContentType="application/vnd.openxmlformats-officedocument.presentationml.notesSlide+xml"/>
  <Override PartName="/ppt/notesSlides/_rels/notesSlide5.xml.rels" ContentType="application/vnd.openxmlformats-package.relationships+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_rels/slideLayout31.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media/image1.jpeg" ContentType="image/jpeg"/>
  <Override PartName="/ppt/media/image2.jpeg" ContentType="image/jpeg"/>
  <Override PartName="/ppt/media/image3.jpeg" ContentType="image/jpeg"/>
  <Override PartName="/ppt/media/image4.jpeg" ContentType="image/jpeg"/>
  <Override PartName="/ppt/media/image11.png" ContentType="image/png"/>
  <Override PartName="/ppt/media/image5.jpeg" ContentType="image/jpeg"/>
  <Override PartName="/ppt/media/image6.jpeg" ContentType="image/jpeg"/>
  <Override PartName="/ppt/media/media8.mp3" ContentType="application/vnd.sun.star.media"/>
  <Override PartName="/ppt/media/image7.jpeg" ContentType="image/jpeg"/>
  <Override PartName="/ppt/media/image9.png" ContentType="image/png"/>
  <Override PartName="/ppt/media/image10.jpeg" ContentType="image/jpeg"/>
  <Override PartName="/ppt/media/image12.jpeg" ContentType="image/jpeg"/>
  <Override PartName="/ppt/media/image13.png" ContentType="image/pn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png" ContentType="image/png"/>
  <Override PartName="/ppt/media/hdphoto1.wdp" ContentType="image/vnd.ms-photo"/>
  <Override PartName="/ppt/media/image36.jpeg" ContentType="image/jpeg"/>
  <Override PartName="/ppt/media/image34.jpeg" ContentType="image/jpeg"/>
  <Override PartName="/ppt/media/image35.jpeg" ContentType="image/jpeg"/>
  <Override PartName="/ppt/media/image37.jpeg" ContentType="image/jpeg"/>
  <Override PartName="/ppt/media/image38.jpeg" ContentType="image/jpeg"/>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de-DE" sz="1800" spc="-1" strike="noStrike">
                <a:solidFill>
                  <a:srgbClr val="000000"/>
                </a:solidFill>
                <a:latin typeface="Calibri"/>
              </a:rPr>
              <a:t>Folie mittels Klicken verschieben</a:t>
            </a:r>
            <a:endParaRPr b="0" lang="de-DE" sz="1800" spc="-1" strike="noStrike">
              <a:solidFill>
                <a:srgbClr val="000000"/>
              </a:solidFill>
              <a:latin typeface="Calibri"/>
            </a:endParaRPr>
          </a:p>
        </p:txBody>
      </p:sp>
      <p:sp>
        <p:nvSpPr>
          <p:cNvPr id="165"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de-DE" sz="2000" spc="-1" strike="noStrike">
                <a:latin typeface="Arial"/>
              </a:rPr>
              <a:t>Format der Notizen mittels Klicken bearbeiten</a:t>
            </a:r>
            <a:endParaRPr b="0" lang="de-DE" sz="2000" spc="-1" strike="noStrike">
              <a:latin typeface="Arial"/>
            </a:endParaRPr>
          </a:p>
        </p:txBody>
      </p:sp>
      <p:sp>
        <p:nvSpPr>
          <p:cNvPr id="166"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de-DE" sz="1400" spc="-1" strike="noStrike">
                <a:latin typeface="Times New Roman"/>
              </a:rPr>
              <a:t>&lt;Kopfzeile&gt;</a:t>
            </a:r>
            <a:endParaRPr b="0" lang="de-DE" sz="1400" spc="-1" strike="noStrike">
              <a:latin typeface="Times New Roman"/>
            </a:endParaRPr>
          </a:p>
        </p:txBody>
      </p:sp>
      <p:sp>
        <p:nvSpPr>
          <p:cNvPr id="167" name="PlaceHolder 4"/>
          <p:cNvSpPr>
            <a:spLocks noGrp="1"/>
          </p:cNvSpPr>
          <p:nvPr>
            <p:ph type="dt"/>
          </p:nvPr>
        </p:nvSpPr>
        <p:spPr>
          <a:xfrm>
            <a:off x="4278960" y="0"/>
            <a:ext cx="3280680" cy="534240"/>
          </a:xfrm>
          <a:prstGeom prst="rect">
            <a:avLst/>
          </a:prstGeom>
          <a:noFill/>
          <a:ln w="0">
            <a:noFill/>
          </a:ln>
        </p:spPr>
        <p:txBody>
          <a:bodyPr lIns="0" rIns="0" tIns="0" bIns="0" anchor="t">
            <a:noAutofit/>
          </a:bodyPr>
          <a:p>
            <a:pPr algn="r">
              <a:buNone/>
            </a:pPr>
            <a:r>
              <a:rPr b="0" lang="de-DE" sz="1400" spc="-1" strike="noStrike">
                <a:latin typeface="Times New Roman"/>
              </a:rPr>
              <a:t>&lt;Datum/Uhrzeit&gt;</a:t>
            </a:r>
            <a:endParaRPr b="0" lang="de-DE" sz="1400" spc="-1" strike="noStrike">
              <a:latin typeface="Times New Roman"/>
            </a:endParaRPr>
          </a:p>
        </p:txBody>
      </p:sp>
      <p:sp>
        <p:nvSpPr>
          <p:cNvPr id="168" name="PlaceHolder 5"/>
          <p:cNvSpPr>
            <a:spLocks noGrp="1"/>
          </p:cNvSpPr>
          <p:nvPr>
            <p:ph type="ftr"/>
          </p:nvPr>
        </p:nvSpPr>
        <p:spPr>
          <a:xfrm>
            <a:off x="0" y="10157400"/>
            <a:ext cx="3280680" cy="534240"/>
          </a:xfrm>
          <a:prstGeom prst="rect">
            <a:avLst/>
          </a:prstGeom>
          <a:noFill/>
          <a:ln w="0">
            <a:noFill/>
          </a:ln>
        </p:spPr>
        <p:txBody>
          <a:bodyPr lIns="0" rIns="0" tIns="0" bIns="0" anchor="b">
            <a:noAutofit/>
          </a:bodyPr>
          <a:p>
            <a:r>
              <a:rPr b="0" lang="de-DE" sz="1400" spc="-1" strike="noStrike">
                <a:latin typeface="Times New Roman"/>
              </a:rPr>
              <a:t>&lt;Fußzeile&gt;</a:t>
            </a:r>
            <a:endParaRPr b="0" lang="de-DE" sz="1400" spc="-1" strike="noStrike">
              <a:latin typeface="Times New Roman"/>
            </a:endParaRPr>
          </a:p>
        </p:txBody>
      </p:sp>
      <p:sp>
        <p:nvSpPr>
          <p:cNvPr id="169" name="PlaceHolder 6"/>
          <p:cNvSpPr>
            <a:spLocks noGrp="1"/>
          </p:cNvSpPr>
          <p:nvPr>
            <p:ph type="sldNum"/>
          </p:nvPr>
        </p:nvSpPr>
        <p:spPr>
          <a:xfrm>
            <a:off x="4278960" y="10157400"/>
            <a:ext cx="3280680" cy="534240"/>
          </a:xfrm>
          <a:prstGeom prst="rect">
            <a:avLst/>
          </a:prstGeom>
          <a:noFill/>
          <a:ln w="0">
            <a:noFill/>
          </a:ln>
        </p:spPr>
        <p:txBody>
          <a:bodyPr lIns="0" rIns="0" tIns="0" bIns="0" anchor="b">
            <a:noAutofit/>
          </a:bodyPr>
          <a:p>
            <a:pPr algn="r">
              <a:buNone/>
            </a:pPr>
            <a:fld id="{2019BBBF-EE21-4738-9BF6-55B02DE5AAD0}" type="slidenum">
              <a:rPr b="0" lang="de-DE" sz="1400" spc="-1" strike="noStrike">
                <a:latin typeface="Times New Roman"/>
              </a:rPr>
              <a:t>&lt;Foliennummer&gt;</a:t>
            </a:fld>
            <a:endParaRPr b="0" lang="de-DE"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PlaceHolder 1"/>
          <p:cNvSpPr>
            <a:spLocks noGrp="1"/>
          </p:cNvSpPr>
          <p:nvPr>
            <p:ph type="sldImg"/>
          </p:nvPr>
        </p:nvSpPr>
        <p:spPr>
          <a:xfrm>
            <a:off x="685800" y="1143000"/>
            <a:ext cx="5486040" cy="3085920"/>
          </a:xfrm>
          <a:prstGeom prst="rect">
            <a:avLst/>
          </a:prstGeom>
          <a:ln w="0">
            <a:noFill/>
          </a:ln>
        </p:spPr>
      </p:sp>
      <p:sp>
        <p:nvSpPr>
          <p:cNvPr id="233"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de-DE" sz="2000" spc="-1" strike="noStrike">
              <a:latin typeface="Arial"/>
            </a:endParaRPr>
          </a:p>
        </p:txBody>
      </p:sp>
      <p:sp>
        <p:nvSpPr>
          <p:cNvPr id="234" name="PlaceHolder 3"/>
          <p:cNvSpPr>
            <a:spLocks noGrp="1"/>
          </p:cNvSpPr>
          <p:nvPr>
            <p:ph type="sldNum"/>
          </p:nvPr>
        </p:nvSpPr>
        <p:spPr>
          <a:xfrm>
            <a:off x="3884760" y="8685360"/>
            <a:ext cx="2971440" cy="458280"/>
          </a:xfrm>
          <a:prstGeom prst="rect">
            <a:avLst/>
          </a:prstGeom>
          <a:noFill/>
          <a:ln w="0">
            <a:noFill/>
          </a:ln>
        </p:spPr>
        <p:txBody>
          <a:bodyPr anchor="b">
            <a:noAutofit/>
          </a:bodyPr>
          <a:p>
            <a:pPr algn="r">
              <a:lnSpc>
                <a:spcPct val="100000"/>
              </a:lnSpc>
              <a:buNone/>
            </a:pPr>
            <a:fld id="{F28D44F3-7CC6-4876-93F7-ABADADCAB43F}" type="slidenum">
              <a:rPr b="0" lang="de-DE" sz="1200" spc="-1" strike="noStrike">
                <a:latin typeface="Times New Roman"/>
              </a:rPr>
              <a:t>&lt;Foliennummer&gt;</a:t>
            </a:fld>
            <a:endParaRPr b="0" lang="de-DE"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2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2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3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3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3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3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3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4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4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de-DE"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4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5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5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8080" y="365040"/>
            <a:ext cx="10515240" cy="6144120"/>
          </a:xfrm>
          <a:prstGeom prst="rect">
            <a:avLst/>
          </a:prstGeom>
          <a:noFill/>
          <a:ln w="0">
            <a:noFill/>
          </a:ln>
        </p:spPr>
        <p:txBody>
          <a:bodyPr lIns="0" rIns="0" tIns="0" bIns="0" anchor="ctr">
            <a:noAutofit/>
          </a:bodyPr>
          <a:p>
            <a:pPr algn="ctr">
              <a:buNone/>
            </a:pPr>
            <a:endParaRPr b="0" lang="de-DE"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5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5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5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de-DE"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6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6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6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6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6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6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7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7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7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7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7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7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7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7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8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8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8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de-DE"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9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9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838080" y="365040"/>
            <a:ext cx="10515240" cy="6144120"/>
          </a:xfrm>
          <a:prstGeom prst="rect">
            <a:avLst/>
          </a:prstGeom>
          <a:noFill/>
          <a:ln w="0">
            <a:noFill/>
          </a:ln>
        </p:spPr>
        <p:txBody>
          <a:bodyPr lIns="0" rIns="0" tIns="0" bIns="0" anchor="ctr">
            <a:noAutofit/>
          </a:bodyPr>
          <a:p>
            <a:pPr algn="ctr">
              <a:buNone/>
            </a:pPr>
            <a:endParaRPr b="0" lang="de-DE"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9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9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10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0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0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10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0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0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10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1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11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1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1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1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11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1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1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2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2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2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12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de-DE"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13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1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13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3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838080" y="365040"/>
            <a:ext cx="10515240" cy="6144120"/>
          </a:xfrm>
          <a:prstGeom prst="rect">
            <a:avLst/>
          </a:prstGeom>
          <a:noFill/>
          <a:ln w="0">
            <a:noFill/>
          </a:ln>
        </p:spPr>
        <p:txBody>
          <a:bodyPr lIns="0" rIns="0" tIns="0" bIns="0" anchor="ctr">
            <a:noAutofit/>
          </a:bodyPr>
          <a:p>
            <a:pPr algn="ctr">
              <a:buNone/>
            </a:pPr>
            <a:endParaRPr b="0" lang="de-DE"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13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3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4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14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4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4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14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4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4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15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5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5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5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15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5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6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6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6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6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a:noFill/>
          <a:ln w="0">
            <a:noFill/>
          </a:ln>
        </p:spPr>
        <p:txBody>
          <a:bodyPr lIns="0" rIns="0" tIns="0" bIns="0" anchor="ctr">
            <a:noAutofit/>
          </a:bodyPr>
          <a:p>
            <a:pPr algn="ctr">
              <a:buNone/>
            </a:pPr>
            <a:endParaRPr b="0" lang="de-DE"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de-DE" sz="1800" spc="-1" strike="noStrike">
              <a:solidFill>
                <a:srgbClr val="000000"/>
              </a:solidFill>
              <a:latin typeface="Calibri"/>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
        <p:nvSpPr>
          <p:cNvPr id="2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de-DE" sz="28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4a76c6"/>
            </a:gs>
            <a:gs pos="100000">
              <a:srgbClr val="8faadc"/>
            </a:gs>
          </a:gsLst>
          <a:lin ang="16200000"/>
        </a:gradFill>
      </p:bgPr>
    </p:bg>
    <p:spTree>
      <p:nvGrpSpPr>
        <p:cNvPr id="1" name=""/>
        <p:cNvGrpSpPr/>
        <p:nvPr/>
      </p:nvGrpSpPr>
      <p:grpSpPr>
        <a:xfrm>
          <a:off x="0" y="0"/>
          <a:ext cx="0" cy="0"/>
          <a:chOff x="0" y="0"/>
          <a:chExt cx="0" cy="0"/>
        </a:xfrm>
      </p:grpSpPr>
      <p:sp>
        <p:nvSpPr>
          <p:cNvPr id="0" name="PlaceHolder 1"/>
          <p:cNvSpPr>
            <a:spLocks noGrp="1"/>
          </p:cNvSpPr>
          <p:nvPr>
            <p:ph type="dt"/>
          </p:nvPr>
        </p:nvSpPr>
        <p:spPr>
          <a:xfrm>
            <a:off x="838080" y="6356520"/>
            <a:ext cx="2742840" cy="364680"/>
          </a:xfrm>
          <a:prstGeom prst="rect">
            <a:avLst/>
          </a:prstGeom>
          <a:noFill/>
          <a:ln w="0">
            <a:noFill/>
          </a:ln>
        </p:spPr>
        <p:txBody>
          <a:bodyPr anchor="ctr">
            <a:noAutofit/>
          </a:bodyPr>
          <a:p>
            <a:pPr>
              <a:lnSpc>
                <a:spcPct val="100000"/>
              </a:lnSpc>
              <a:buNone/>
            </a:pPr>
            <a:fld id="{1D36AF1E-6319-4F17-A8D4-0524CEE5A2ED}" type="datetime">
              <a:rPr b="0" lang="de-DE" sz="1200" spc="-1" strike="noStrike">
                <a:solidFill>
                  <a:srgbClr val="8b8b8b"/>
                </a:solidFill>
                <a:latin typeface="Calibri"/>
              </a:rPr>
              <a:t>15.01.25</a:t>
            </a:fld>
            <a:endParaRPr b="0" lang="de-DE" sz="1200" spc="-1" strike="noStrike">
              <a:latin typeface="Times New Roman"/>
            </a:endParaRPr>
          </a:p>
        </p:txBody>
      </p:sp>
      <p:sp>
        <p:nvSpPr>
          <p:cNvPr id="1" name="PlaceHolder 2"/>
          <p:cNvSpPr>
            <a:spLocks noGrp="1"/>
          </p:cNvSpPr>
          <p:nvPr>
            <p:ph type="ftr"/>
          </p:nvPr>
        </p:nvSpPr>
        <p:spPr>
          <a:xfrm>
            <a:off x="4038480" y="6356520"/>
            <a:ext cx="4114440" cy="364680"/>
          </a:xfrm>
          <a:prstGeom prst="rect">
            <a:avLst/>
          </a:prstGeom>
          <a:noFill/>
          <a:ln w="0">
            <a:noFill/>
          </a:ln>
        </p:spPr>
        <p:txBody>
          <a:bodyPr anchor="ctr">
            <a:noAutofit/>
          </a:bodyPr>
          <a:p>
            <a:endParaRPr b="0" lang="de-DE" sz="2400" spc="-1" strike="noStrike">
              <a:latin typeface="Times New Roman"/>
            </a:endParaRPr>
          </a:p>
        </p:txBody>
      </p:sp>
      <p:sp>
        <p:nvSpPr>
          <p:cNvPr id="2" name="PlaceHolder 3"/>
          <p:cNvSpPr>
            <a:spLocks noGrp="1"/>
          </p:cNvSpPr>
          <p:nvPr>
            <p:ph type="sldNum"/>
          </p:nvPr>
        </p:nvSpPr>
        <p:spPr>
          <a:xfrm>
            <a:off x="8610480" y="6356520"/>
            <a:ext cx="2742840" cy="364680"/>
          </a:xfrm>
          <a:prstGeom prst="rect">
            <a:avLst/>
          </a:prstGeom>
          <a:noFill/>
          <a:ln w="0">
            <a:noFill/>
          </a:ln>
        </p:spPr>
        <p:txBody>
          <a:bodyPr anchor="ctr">
            <a:noAutofit/>
          </a:bodyPr>
          <a:p>
            <a:pPr algn="r">
              <a:lnSpc>
                <a:spcPct val="100000"/>
              </a:lnSpc>
              <a:buNone/>
            </a:pPr>
            <a:fld id="{E14897F7-4382-4949-BEFD-66955EA17110}" type="slidenum">
              <a:rPr b="0" lang="de-DE" sz="1200" spc="-1" strike="noStrike">
                <a:solidFill>
                  <a:srgbClr val="8b8b8b"/>
                </a:solidFill>
                <a:latin typeface="Calibri"/>
              </a:rPr>
              <a:t>&lt;Foliennummer&gt;</a:t>
            </a:fld>
            <a:endParaRPr b="0" lang="de-DE" sz="1200" spc="-1" strike="noStrike">
              <a:latin typeface="Times New Roman"/>
            </a:endParaRPr>
          </a:p>
        </p:txBody>
      </p:sp>
      <p:sp>
        <p:nvSpPr>
          <p:cNvPr id="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r>
              <a:rPr b="0" lang="de-DE" sz="1800" spc="-1" strike="noStrike">
                <a:solidFill>
                  <a:srgbClr val="000000"/>
                </a:solidFill>
                <a:latin typeface="Calibri"/>
              </a:rPr>
              <a:t>Format des Titeltextes durch Klicken bearbeiten</a:t>
            </a:r>
            <a:endParaRPr b="0" lang="de-DE" sz="1800" spc="-1" strike="noStrike">
              <a:solidFill>
                <a:srgbClr val="000000"/>
              </a:solidFill>
              <a:latin typeface="Calibri"/>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de-DE" sz="2800" spc="-1" strike="noStrike">
                <a:solidFill>
                  <a:srgbClr val="000000"/>
                </a:solidFill>
                <a:latin typeface="Calibri"/>
              </a:rPr>
              <a:t>Format des Gliederungstextes durch Klicken bearbeiten</a:t>
            </a:r>
            <a:endParaRPr b="0" lang="de-DE"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de-DE" sz="2000" spc="-1" strike="noStrike">
                <a:solidFill>
                  <a:srgbClr val="000000"/>
                </a:solidFill>
                <a:latin typeface="Calibri"/>
              </a:rPr>
              <a:t>Zweite Gliederungsebene</a:t>
            </a:r>
            <a:endParaRPr b="0" lang="de-DE"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de-DE" sz="1800" spc="-1" strike="noStrike">
                <a:solidFill>
                  <a:srgbClr val="000000"/>
                </a:solidFill>
                <a:latin typeface="Calibri"/>
              </a:rPr>
              <a:t>Dritte Gliederungsebene</a:t>
            </a:r>
            <a:endParaRPr b="0" lang="de-DE"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de-DE" sz="1800" spc="-1" strike="noStrike">
                <a:solidFill>
                  <a:srgbClr val="000000"/>
                </a:solidFill>
                <a:latin typeface="Calibri"/>
              </a:rPr>
              <a:t>Vierte Gliederungsebene</a:t>
            </a:r>
            <a:endParaRPr b="0" lang="de-DE"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de-DE" sz="2000" spc="-1" strike="noStrike">
                <a:solidFill>
                  <a:srgbClr val="000000"/>
                </a:solidFill>
                <a:latin typeface="Calibri"/>
              </a:rPr>
              <a:t>Fünfte Gliederungsebene</a:t>
            </a:r>
            <a:endParaRPr b="0" lang="de-DE"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de-DE" sz="2000" spc="-1" strike="noStrike">
                <a:solidFill>
                  <a:srgbClr val="000000"/>
                </a:solidFill>
                <a:latin typeface="Calibri"/>
              </a:rPr>
              <a:t>Sechste Gliederungsebene</a:t>
            </a:r>
            <a:endParaRPr b="0" lang="de-DE"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de-DE" sz="2000" spc="-1" strike="noStrike">
                <a:solidFill>
                  <a:srgbClr val="000000"/>
                </a:solidFill>
                <a:latin typeface="Calibri"/>
              </a:rPr>
              <a:t>Siebte Gliederungsebene</a:t>
            </a:r>
            <a:endParaRPr b="0" lang="de-DE"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4a76c6"/>
            </a:gs>
            <a:gs pos="100000">
              <a:srgbClr val="8faadc"/>
            </a:gs>
          </a:gsLst>
          <a:lin ang="16200000"/>
        </a:gra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1523880" y="1122480"/>
            <a:ext cx="9143640" cy="2387160"/>
          </a:xfrm>
          <a:prstGeom prst="rect">
            <a:avLst/>
          </a:prstGeom>
          <a:noFill/>
          <a:ln w="0">
            <a:noFill/>
          </a:ln>
        </p:spPr>
        <p:txBody>
          <a:bodyPr anchor="b">
            <a:noAutofit/>
          </a:bodyPr>
          <a:p>
            <a:pPr algn="ctr">
              <a:lnSpc>
                <a:spcPct val="90000"/>
              </a:lnSpc>
              <a:buNone/>
            </a:pPr>
            <a:r>
              <a:rPr b="0" lang="de-DE" sz="6000" spc="-1" strike="noStrike">
                <a:solidFill>
                  <a:srgbClr val="000000"/>
                </a:solidFill>
                <a:latin typeface="Calibri Light"/>
              </a:rPr>
              <a:t>Mastertitelformat bearbeiten</a:t>
            </a:r>
            <a:endParaRPr b="0" lang="de-DE" sz="6000" spc="-1" strike="noStrike">
              <a:solidFill>
                <a:srgbClr val="000000"/>
              </a:solidFill>
              <a:latin typeface="Calibri"/>
            </a:endParaRPr>
          </a:p>
        </p:txBody>
      </p:sp>
      <p:sp>
        <p:nvSpPr>
          <p:cNvPr id="42" name="PlaceHolder 2"/>
          <p:cNvSpPr>
            <a:spLocks noGrp="1"/>
          </p:cNvSpPr>
          <p:nvPr>
            <p:ph type="dt"/>
          </p:nvPr>
        </p:nvSpPr>
        <p:spPr>
          <a:xfrm>
            <a:off x="838080" y="6356520"/>
            <a:ext cx="2742840" cy="364680"/>
          </a:xfrm>
          <a:prstGeom prst="rect">
            <a:avLst/>
          </a:prstGeom>
          <a:noFill/>
          <a:ln w="0">
            <a:noFill/>
          </a:ln>
        </p:spPr>
        <p:txBody>
          <a:bodyPr anchor="ctr">
            <a:noAutofit/>
          </a:bodyPr>
          <a:p>
            <a:pPr>
              <a:lnSpc>
                <a:spcPct val="100000"/>
              </a:lnSpc>
              <a:buNone/>
            </a:pPr>
            <a:fld id="{E47BE67A-C82A-41D8-ABC1-B868500667CA}" type="datetime">
              <a:rPr b="0" lang="de-DE" sz="1200" spc="-1" strike="noStrike">
                <a:solidFill>
                  <a:srgbClr val="8b8b8b"/>
                </a:solidFill>
                <a:latin typeface="Calibri"/>
              </a:rPr>
              <a:t>15.01.25</a:t>
            </a:fld>
            <a:endParaRPr b="0" lang="de-DE" sz="1200" spc="-1" strike="noStrike">
              <a:latin typeface="Times New Roman"/>
            </a:endParaRPr>
          </a:p>
        </p:txBody>
      </p:sp>
      <p:sp>
        <p:nvSpPr>
          <p:cNvPr id="43" name="PlaceHolder 3"/>
          <p:cNvSpPr>
            <a:spLocks noGrp="1"/>
          </p:cNvSpPr>
          <p:nvPr>
            <p:ph type="ftr"/>
          </p:nvPr>
        </p:nvSpPr>
        <p:spPr>
          <a:xfrm>
            <a:off x="4038480" y="6356520"/>
            <a:ext cx="4114440" cy="364680"/>
          </a:xfrm>
          <a:prstGeom prst="rect">
            <a:avLst/>
          </a:prstGeom>
          <a:noFill/>
          <a:ln w="0">
            <a:noFill/>
          </a:ln>
        </p:spPr>
        <p:txBody>
          <a:bodyPr anchor="ctr">
            <a:noAutofit/>
          </a:bodyPr>
          <a:p>
            <a:endParaRPr b="0" lang="de-DE" sz="2400" spc="-1" strike="noStrike">
              <a:latin typeface="Times New Roman"/>
            </a:endParaRPr>
          </a:p>
        </p:txBody>
      </p:sp>
      <p:sp>
        <p:nvSpPr>
          <p:cNvPr id="44" name="PlaceHolder 4"/>
          <p:cNvSpPr>
            <a:spLocks noGrp="1"/>
          </p:cNvSpPr>
          <p:nvPr>
            <p:ph type="sldNum"/>
          </p:nvPr>
        </p:nvSpPr>
        <p:spPr>
          <a:xfrm>
            <a:off x="8610480" y="6356520"/>
            <a:ext cx="2742840" cy="364680"/>
          </a:xfrm>
          <a:prstGeom prst="rect">
            <a:avLst/>
          </a:prstGeom>
          <a:noFill/>
          <a:ln w="0">
            <a:noFill/>
          </a:ln>
        </p:spPr>
        <p:txBody>
          <a:bodyPr anchor="ctr">
            <a:noAutofit/>
          </a:bodyPr>
          <a:p>
            <a:pPr algn="r">
              <a:lnSpc>
                <a:spcPct val="100000"/>
              </a:lnSpc>
              <a:buNone/>
            </a:pPr>
            <a:fld id="{BAD3FE0E-5EFB-4FB6-9B63-4928567AC5CB}" type="slidenum">
              <a:rPr b="0" lang="de-DE" sz="1200" spc="-1" strike="noStrike">
                <a:solidFill>
                  <a:srgbClr val="8b8b8b"/>
                </a:solidFill>
                <a:latin typeface="Calibri"/>
              </a:rPr>
              <a:t>&lt;Foliennummer&gt;</a:t>
            </a:fld>
            <a:endParaRPr b="0" lang="de-DE" sz="1200" spc="-1" strike="noStrike">
              <a:latin typeface="Times New Roman"/>
            </a:endParaRPr>
          </a:p>
        </p:txBody>
      </p:sp>
      <p:sp>
        <p:nvSpPr>
          <p:cNvPr id="45"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de-DE" sz="2800" spc="-1" strike="noStrike">
                <a:solidFill>
                  <a:srgbClr val="000000"/>
                </a:solidFill>
                <a:latin typeface="Calibri"/>
              </a:rPr>
              <a:t>Format des Gliederungstextes durch Klicken bearbeiten</a:t>
            </a:r>
            <a:endParaRPr b="0" lang="de-DE"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de-DE" sz="2000" spc="-1" strike="noStrike">
                <a:solidFill>
                  <a:srgbClr val="000000"/>
                </a:solidFill>
                <a:latin typeface="Calibri"/>
              </a:rPr>
              <a:t>Zweite Gliederungsebene</a:t>
            </a:r>
            <a:endParaRPr b="0" lang="de-DE"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de-DE" sz="1800" spc="-1" strike="noStrike">
                <a:solidFill>
                  <a:srgbClr val="000000"/>
                </a:solidFill>
                <a:latin typeface="Calibri"/>
              </a:rPr>
              <a:t>Dritte Gliederungsebene</a:t>
            </a:r>
            <a:endParaRPr b="0" lang="de-DE"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de-DE" sz="1800" spc="-1" strike="noStrike">
                <a:solidFill>
                  <a:srgbClr val="000000"/>
                </a:solidFill>
                <a:latin typeface="Calibri"/>
              </a:rPr>
              <a:t>Vierte Gliederungsebene</a:t>
            </a:r>
            <a:endParaRPr b="0" lang="de-DE"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de-DE" sz="2000" spc="-1" strike="noStrike">
                <a:solidFill>
                  <a:srgbClr val="000000"/>
                </a:solidFill>
                <a:latin typeface="Calibri"/>
              </a:rPr>
              <a:t>Fünfte Gliederungsebene</a:t>
            </a:r>
            <a:endParaRPr b="0" lang="de-DE"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de-DE" sz="2000" spc="-1" strike="noStrike">
                <a:solidFill>
                  <a:srgbClr val="000000"/>
                </a:solidFill>
                <a:latin typeface="Calibri"/>
              </a:rPr>
              <a:t>Sechste Gliederungsebene</a:t>
            </a:r>
            <a:endParaRPr b="0" lang="de-DE"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de-DE" sz="2000" spc="-1" strike="noStrike">
                <a:solidFill>
                  <a:srgbClr val="000000"/>
                </a:solidFill>
                <a:latin typeface="Calibri"/>
              </a:rPr>
              <a:t>Siebte Gliederungsebene</a:t>
            </a:r>
            <a:endParaRPr b="0" lang="de-DE"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4a76c6"/>
            </a:gs>
            <a:gs pos="100000">
              <a:srgbClr val="8faadc"/>
            </a:gs>
          </a:gsLst>
          <a:lin ang="16200000"/>
        </a:grad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pPr>
            <a:r>
              <a:rPr b="0" lang="de-DE" sz="4400" spc="-1" strike="noStrike">
                <a:solidFill>
                  <a:srgbClr val="000000"/>
                </a:solidFill>
                <a:latin typeface="Calibri Light"/>
              </a:rPr>
              <a:t>Mastertitelformat bearbeiten</a:t>
            </a:r>
            <a:endParaRPr b="0" lang="de-DE" sz="4400" spc="-1" strike="noStrike">
              <a:solidFill>
                <a:srgbClr val="000000"/>
              </a:solidFill>
              <a:latin typeface="Calibri"/>
            </a:endParaRPr>
          </a:p>
        </p:txBody>
      </p:sp>
      <p:sp>
        <p:nvSpPr>
          <p:cNvPr id="83" name="PlaceHolder 2"/>
          <p:cNvSpPr>
            <a:spLocks noGrp="1"/>
          </p:cNvSpPr>
          <p:nvPr>
            <p:ph type="body"/>
          </p:nvPr>
        </p:nvSpPr>
        <p:spPr>
          <a:xfrm>
            <a:off x="838080" y="1825560"/>
            <a:ext cx="10515240" cy="4350960"/>
          </a:xfrm>
          <a:prstGeom prst="rect">
            <a:avLst/>
          </a:prstGeom>
          <a:noFill/>
          <a:ln w="0">
            <a:noFill/>
          </a:ln>
        </p:spPr>
        <p:txBody>
          <a:bodyPr anchor="t">
            <a:noAutofit/>
          </a:bodyPr>
          <a:p>
            <a:pPr marL="228600" indent="-228600">
              <a:lnSpc>
                <a:spcPct val="90000"/>
              </a:lnSpc>
              <a:spcBef>
                <a:spcPts val="1001"/>
              </a:spcBef>
              <a:buClr>
                <a:srgbClr val="000000"/>
              </a:buClr>
              <a:buFont typeface="Arial"/>
              <a:buChar char="•"/>
            </a:pPr>
            <a:r>
              <a:rPr b="0" lang="de-DE" sz="2800" spc="-1" strike="noStrike">
                <a:solidFill>
                  <a:srgbClr val="000000"/>
                </a:solidFill>
                <a:latin typeface="Calibri"/>
              </a:rPr>
              <a:t>Mastertextformat bearbeiten</a:t>
            </a:r>
            <a:endParaRPr b="0" lang="de-DE" sz="2800" spc="-1" strike="noStrike">
              <a:solidFill>
                <a:srgbClr val="000000"/>
              </a:solidFill>
              <a:latin typeface="Calibri"/>
            </a:endParaRPr>
          </a:p>
          <a:p>
            <a:pPr lvl="1" marL="685800" indent="-228600">
              <a:lnSpc>
                <a:spcPct val="90000"/>
              </a:lnSpc>
              <a:spcBef>
                <a:spcPts val="499"/>
              </a:spcBef>
              <a:buClr>
                <a:srgbClr val="000000"/>
              </a:buClr>
              <a:buFont typeface="Arial"/>
              <a:buChar char="•"/>
            </a:pPr>
            <a:r>
              <a:rPr b="0" lang="de-DE" sz="2400" spc="-1" strike="noStrike">
                <a:solidFill>
                  <a:srgbClr val="000000"/>
                </a:solidFill>
                <a:latin typeface="Calibri"/>
              </a:rPr>
              <a:t>Zweite Ebene</a:t>
            </a:r>
            <a:endParaRPr b="0" lang="de-DE" sz="2400" spc="-1" strike="noStrike">
              <a:solidFill>
                <a:srgbClr val="000000"/>
              </a:solidFill>
              <a:latin typeface="Calibri"/>
            </a:endParaRPr>
          </a:p>
          <a:p>
            <a:pPr lvl="2" marL="1143000" indent="-228600">
              <a:lnSpc>
                <a:spcPct val="90000"/>
              </a:lnSpc>
              <a:spcBef>
                <a:spcPts val="499"/>
              </a:spcBef>
              <a:buClr>
                <a:srgbClr val="000000"/>
              </a:buClr>
              <a:buFont typeface="Arial"/>
              <a:buChar char="•"/>
            </a:pPr>
            <a:r>
              <a:rPr b="0" lang="de-DE" sz="2000" spc="-1" strike="noStrike">
                <a:solidFill>
                  <a:srgbClr val="000000"/>
                </a:solidFill>
                <a:latin typeface="Calibri"/>
              </a:rPr>
              <a:t>Dritte Ebene</a:t>
            </a:r>
            <a:endParaRPr b="0" lang="de-DE" sz="2000" spc="-1" strike="noStrike">
              <a:solidFill>
                <a:srgbClr val="000000"/>
              </a:solidFill>
              <a:latin typeface="Calibri"/>
            </a:endParaRPr>
          </a:p>
          <a:p>
            <a:pPr lvl="3" marL="1600200" indent="-228600">
              <a:lnSpc>
                <a:spcPct val="90000"/>
              </a:lnSpc>
              <a:spcBef>
                <a:spcPts val="499"/>
              </a:spcBef>
              <a:buClr>
                <a:srgbClr val="000000"/>
              </a:buClr>
              <a:buFont typeface="Arial"/>
              <a:buChar char="•"/>
            </a:pPr>
            <a:r>
              <a:rPr b="0" lang="de-DE" sz="1800" spc="-1" strike="noStrike">
                <a:solidFill>
                  <a:srgbClr val="000000"/>
                </a:solidFill>
                <a:latin typeface="Calibri"/>
              </a:rPr>
              <a:t>Vierte Ebene</a:t>
            </a:r>
            <a:endParaRPr b="0" lang="de-DE" sz="1800" spc="-1" strike="noStrike">
              <a:solidFill>
                <a:srgbClr val="000000"/>
              </a:solidFill>
              <a:latin typeface="Calibri"/>
            </a:endParaRPr>
          </a:p>
          <a:p>
            <a:pPr lvl="4" marL="2057400" indent="-228600">
              <a:lnSpc>
                <a:spcPct val="90000"/>
              </a:lnSpc>
              <a:spcBef>
                <a:spcPts val="499"/>
              </a:spcBef>
              <a:buClr>
                <a:srgbClr val="000000"/>
              </a:buClr>
              <a:buFont typeface="Arial"/>
              <a:buChar char="•"/>
            </a:pPr>
            <a:r>
              <a:rPr b="0" lang="de-DE" sz="1800" spc="-1" strike="noStrike">
                <a:solidFill>
                  <a:srgbClr val="000000"/>
                </a:solidFill>
                <a:latin typeface="Calibri"/>
              </a:rPr>
              <a:t>Fünfte Ebene</a:t>
            </a:r>
            <a:endParaRPr b="0" lang="de-DE" sz="1800" spc="-1" strike="noStrike">
              <a:solidFill>
                <a:srgbClr val="000000"/>
              </a:solidFill>
              <a:latin typeface="Calibri"/>
            </a:endParaRPr>
          </a:p>
        </p:txBody>
      </p:sp>
      <p:sp>
        <p:nvSpPr>
          <p:cNvPr id="84" name="PlaceHolder 3"/>
          <p:cNvSpPr>
            <a:spLocks noGrp="1"/>
          </p:cNvSpPr>
          <p:nvPr>
            <p:ph type="dt"/>
          </p:nvPr>
        </p:nvSpPr>
        <p:spPr>
          <a:xfrm>
            <a:off x="838080" y="6356520"/>
            <a:ext cx="2742840" cy="364680"/>
          </a:xfrm>
          <a:prstGeom prst="rect">
            <a:avLst/>
          </a:prstGeom>
          <a:noFill/>
          <a:ln w="0">
            <a:noFill/>
          </a:ln>
        </p:spPr>
        <p:txBody>
          <a:bodyPr anchor="ctr">
            <a:noAutofit/>
          </a:bodyPr>
          <a:p>
            <a:pPr>
              <a:lnSpc>
                <a:spcPct val="100000"/>
              </a:lnSpc>
              <a:buNone/>
            </a:pPr>
            <a:fld id="{26840EA9-F2CE-4E64-BCE1-B7235907149D}" type="datetime">
              <a:rPr b="0" lang="de-DE" sz="1200" spc="-1" strike="noStrike">
                <a:solidFill>
                  <a:srgbClr val="8b8b8b"/>
                </a:solidFill>
                <a:latin typeface="Calibri"/>
              </a:rPr>
              <a:t>15.01.25</a:t>
            </a:fld>
            <a:endParaRPr b="0" lang="de-DE" sz="1200" spc="-1" strike="noStrike">
              <a:latin typeface="Times New Roman"/>
            </a:endParaRPr>
          </a:p>
        </p:txBody>
      </p:sp>
      <p:sp>
        <p:nvSpPr>
          <p:cNvPr id="85" name="PlaceHolder 4"/>
          <p:cNvSpPr>
            <a:spLocks noGrp="1"/>
          </p:cNvSpPr>
          <p:nvPr>
            <p:ph type="ftr"/>
          </p:nvPr>
        </p:nvSpPr>
        <p:spPr>
          <a:xfrm>
            <a:off x="4038480" y="6356520"/>
            <a:ext cx="4114440" cy="364680"/>
          </a:xfrm>
          <a:prstGeom prst="rect">
            <a:avLst/>
          </a:prstGeom>
          <a:noFill/>
          <a:ln w="0">
            <a:noFill/>
          </a:ln>
        </p:spPr>
        <p:txBody>
          <a:bodyPr anchor="ctr">
            <a:noAutofit/>
          </a:bodyPr>
          <a:p>
            <a:endParaRPr b="0" lang="de-DE" sz="2400" spc="-1" strike="noStrike">
              <a:latin typeface="Times New Roman"/>
            </a:endParaRPr>
          </a:p>
        </p:txBody>
      </p:sp>
      <p:sp>
        <p:nvSpPr>
          <p:cNvPr id="86" name="PlaceHolder 5"/>
          <p:cNvSpPr>
            <a:spLocks noGrp="1"/>
          </p:cNvSpPr>
          <p:nvPr>
            <p:ph type="sldNum"/>
          </p:nvPr>
        </p:nvSpPr>
        <p:spPr>
          <a:xfrm>
            <a:off x="8610480" y="6356520"/>
            <a:ext cx="2742840" cy="364680"/>
          </a:xfrm>
          <a:prstGeom prst="rect">
            <a:avLst/>
          </a:prstGeom>
          <a:noFill/>
          <a:ln w="0">
            <a:noFill/>
          </a:ln>
        </p:spPr>
        <p:txBody>
          <a:bodyPr anchor="ctr">
            <a:noAutofit/>
          </a:bodyPr>
          <a:p>
            <a:pPr algn="r">
              <a:lnSpc>
                <a:spcPct val="100000"/>
              </a:lnSpc>
              <a:buNone/>
            </a:pPr>
            <a:fld id="{E5D565C4-30F8-4F8D-97FF-5D2946CEA1AC}" type="slidenum">
              <a:rPr b="0" lang="de-DE" sz="1200" spc="-1" strike="noStrike">
                <a:solidFill>
                  <a:srgbClr val="8b8b8b"/>
                </a:solidFill>
                <a:latin typeface="Calibri"/>
              </a:rPr>
              <a:t>&lt;Foliennummer&gt;</a:t>
            </a:fld>
            <a:endParaRPr b="0" lang="de-DE"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4a76c6"/>
            </a:gs>
            <a:gs pos="100000">
              <a:srgbClr val="8faadc"/>
            </a:gs>
          </a:gsLst>
          <a:lin ang="16200000"/>
        </a:gradFill>
      </p:bgPr>
    </p:bg>
    <p:spTree>
      <p:nvGrpSpPr>
        <p:cNvPr id="1" name=""/>
        <p:cNvGrpSpPr/>
        <p:nvPr/>
      </p:nvGrpSpPr>
      <p:grpSpPr>
        <a:xfrm>
          <a:off x="0" y="0"/>
          <a:ext cx="0" cy="0"/>
          <a:chOff x="0" y="0"/>
          <a:chExt cx="0" cy="0"/>
        </a:xfrm>
      </p:grpSpPr>
      <p:sp>
        <p:nvSpPr>
          <p:cNvPr id="123"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pPr>
            <a:r>
              <a:rPr b="0" lang="de-DE" sz="4400" spc="-1" strike="noStrike">
                <a:solidFill>
                  <a:srgbClr val="000000"/>
                </a:solidFill>
                <a:latin typeface="Calibri Light"/>
              </a:rPr>
              <a:t>Mastertitelformat bearbeiten</a:t>
            </a:r>
            <a:endParaRPr b="0" lang="de-DE" sz="4400" spc="-1" strike="noStrike">
              <a:solidFill>
                <a:srgbClr val="000000"/>
              </a:solidFill>
              <a:latin typeface="Calibri"/>
            </a:endParaRPr>
          </a:p>
        </p:txBody>
      </p:sp>
      <p:sp>
        <p:nvSpPr>
          <p:cNvPr id="124" name="PlaceHolder 2"/>
          <p:cNvSpPr>
            <a:spLocks noGrp="1"/>
          </p:cNvSpPr>
          <p:nvPr>
            <p:ph type="dt"/>
          </p:nvPr>
        </p:nvSpPr>
        <p:spPr>
          <a:xfrm>
            <a:off x="838080" y="6356520"/>
            <a:ext cx="2742840" cy="364680"/>
          </a:xfrm>
          <a:prstGeom prst="rect">
            <a:avLst/>
          </a:prstGeom>
          <a:noFill/>
          <a:ln w="0">
            <a:noFill/>
          </a:ln>
        </p:spPr>
        <p:txBody>
          <a:bodyPr anchor="ctr">
            <a:noAutofit/>
          </a:bodyPr>
          <a:p>
            <a:pPr>
              <a:lnSpc>
                <a:spcPct val="100000"/>
              </a:lnSpc>
              <a:buNone/>
            </a:pPr>
            <a:fld id="{A142FDDD-3F0B-4064-8A85-58B2142041E4}" type="datetime">
              <a:rPr b="0" lang="de-DE" sz="1200" spc="-1" strike="noStrike">
                <a:solidFill>
                  <a:srgbClr val="8b8b8b"/>
                </a:solidFill>
                <a:latin typeface="Calibri"/>
              </a:rPr>
              <a:t>15.01.25</a:t>
            </a:fld>
            <a:endParaRPr b="0" lang="de-DE" sz="1200" spc="-1" strike="noStrike">
              <a:latin typeface="Times New Roman"/>
            </a:endParaRPr>
          </a:p>
        </p:txBody>
      </p:sp>
      <p:sp>
        <p:nvSpPr>
          <p:cNvPr id="125" name="PlaceHolder 3"/>
          <p:cNvSpPr>
            <a:spLocks noGrp="1"/>
          </p:cNvSpPr>
          <p:nvPr>
            <p:ph type="ftr"/>
          </p:nvPr>
        </p:nvSpPr>
        <p:spPr>
          <a:xfrm>
            <a:off x="4038480" y="6356520"/>
            <a:ext cx="4114440" cy="364680"/>
          </a:xfrm>
          <a:prstGeom prst="rect">
            <a:avLst/>
          </a:prstGeom>
          <a:noFill/>
          <a:ln w="0">
            <a:noFill/>
          </a:ln>
        </p:spPr>
        <p:txBody>
          <a:bodyPr anchor="ctr">
            <a:noAutofit/>
          </a:bodyPr>
          <a:p>
            <a:endParaRPr b="0" lang="de-DE" sz="2400" spc="-1" strike="noStrike">
              <a:latin typeface="Times New Roman"/>
            </a:endParaRPr>
          </a:p>
        </p:txBody>
      </p:sp>
      <p:sp>
        <p:nvSpPr>
          <p:cNvPr id="126" name="PlaceHolder 4"/>
          <p:cNvSpPr>
            <a:spLocks noGrp="1"/>
          </p:cNvSpPr>
          <p:nvPr>
            <p:ph type="sldNum"/>
          </p:nvPr>
        </p:nvSpPr>
        <p:spPr>
          <a:xfrm>
            <a:off x="8610480" y="6356520"/>
            <a:ext cx="2742840" cy="364680"/>
          </a:xfrm>
          <a:prstGeom prst="rect">
            <a:avLst/>
          </a:prstGeom>
          <a:noFill/>
          <a:ln w="0">
            <a:noFill/>
          </a:ln>
        </p:spPr>
        <p:txBody>
          <a:bodyPr anchor="ctr">
            <a:noAutofit/>
          </a:bodyPr>
          <a:p>
            <a:pPr algn="r">
              <a:lnSpc>
                <a:spcPct val="100000"/>
              </a:lnSpc>
              <a:buNone/>
            </a:pPr>
            <a:fld id="{86A93FA5-32D1-4E51-BD00-2AD7F0CA7B4A}" type="slidenum">
              <a:rPr b="0" lang="de-DE" sz="1200" spc="-1" strike="noStrike">
                <a:solidFill>
                  <a:srgbClr val="8b8b8b"/>
                </a:solidFill>
                <a:latin typeface="Calibri"/>
              </a:rPr>
              <a:t>&lt;Foliennummer&gt;</a:t>
            </a:fld>
            <a:endParaRPr b="0" lang="de-DE" sz="1200" spc="-1" strike="noStrike">
              <a:latin typeface="Times New Roman"/>
            </a:endParaRPr>
          </a:p>
        </p:txBody>
      </p:sp>
      <p:sp>
        <p:nvSpPr>
          <p:cNvPr id="127"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de-DE" sz="2800" spc="-1" strike="noStrike">
                <a:solidFill>
                  <a:srgbClr val="000000"/>
                </a:solidFill>
                <a:latin typeface="Calibri"/>
              </a:rPr>
              <a:t>Format des Gliederungstextes durch Klicken bearbeiten</a:t>
            </a:r>
            <a:endParaRPr b="0" lang="de-DE"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de-DE" sz="2000" spc="-1" strike="noStrike">
                <a:solidFill>
                  <a:srgbClr val="000000"/>
                </a:solidFill>
                <a:latin typeface="Calibri"/>
              </a:rPr>
              <a:t>Zweite Gliederungsebene</a:t>
            </a:r>
            <a:endParaRPr b="0" lang="de-DE"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de-DE" sz="1800" spc="-1" strike="noStrike">
                <a:solidFill>
                  <a:srgbClr val="000000"/>
                </a:solidFill>
                <a:latin typeface="Calibri"/>
              </a:rPr>
              <a:t>Dritte Gliederungsebene</a:t>
            </a:r>
            <a:endParaRPr b="0" lang="de-DE"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de-DE" sz="1800" spc="-1" strike="noStrike">
                <a:solidFill>
                  <a:srgbClr val="000000"/>
                </a:solidFill>
                <a:latin typeface="Calibri"/>
              </a:rPr>
              <a:t>Vierte Gliederungsebene</a:t>
            </a:r>
            <a:endParaRPr b="0" lang="de-DE"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de-DE" sz="2000" spc="-1" strike="noStrike">
                <a:solidFill>
                  <a:srgbClr val="000000"/>
                </a:solidFill>
                <a:latin typeface="Calibri"/>
              </a:rPr>
              <a:t>Fünfte Gliederungsebene</a:t>
            </a:r>
            <a:endParaRPr b="0" lang="de-DE"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de-DE" sz="2000" spc="-1" strike="noStrike">
                <a:solidFill>
                  <a:srgbClr val="000000"/>
                </a:solidFill>
                <a:latin typeface="Calibri"/>
              </a:rPr>
              <a:t>Sechste Gliederungsebene</a:t>
            </a:r>
            <a:endParaRPr b="0" lang="de-DE"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de-DE" sz="2000" spc="-1" strike="noStrike">
                <a:solidFill>
                  <a:srgbClr val="000000"/>
                </a:solidFill>
                <a:latin typeface="Calibri"/>
              </a:rPr>
              <a:t>Siebte Gliederungsebene</a:t>
            </a:r>
            <a:endParaRPr b="0" lang="de-DE"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slideLayout" Target="../slideLayouts/slideLayout14.xml"/>
</Relationships>
</file>

<file path=ppt/slides/_rels/slide3.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4.xml"/>
</Relationships>
</file>

<file path=ppt/slides/_rels/slide4.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25.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video" Target="../media/media8.mp3"/><Relationship Id="rId2" Type="http://schemas.microsoft.com/office/2007/relationships/media" Target="../media/media8.mp3"/><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png"/><Relationship Id="rId6"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jpeg"/><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eg"/><Relationship Id="rId9" Type="http://schemas.openxmlformats.org/officeDocument/2006/relationships/image" Target="../media/image21.jpeg"/><Relationship Id="rId10" Type="http://schemas.openxmlformats.org/officeDocument/2006/relationships/image" Target="../media/image22.jpeg"/><Relationship Id="rId11" Type="http://schemas.openxmlformats.org/officeDocument/2006/relationships/image" Target="../media/image23.jpeg"/><Relationship Id="rId12" Type="http://schemas.openxmlformats.org/officeDocument/2006/relationships/image" Target="../media/image24.jpeg"/><Relationship Id="rId13" Type="http://schemas.openxmlformats.org/officeDocument/2006/relationships/image" Target="../media/image25.jpeg"/><Relationship Id="rId14" Type="http://schemas.openxmlformats.org/officeDocument/2006/relationships/image" Target="../media/image26.jpeg"/><Relationship Id="rId15" Type="http://schemas.openxmlformats.org/officeDocument/2006/relationships/image" Target="../media/image27.jpeg"/><Relationship Id="rId16" Type="http://schemas.openxmlformats.org/officeDocument/2006/relationships/image" Target="../media/image28.jpeg"/><Relationship Id="rId17" Type="http://schemas.openxmlformats.org/officeDocument/2006/relationships/image" Target="../media/image29.jpeg"/><Relationship Id="rId18" Type="http://schemas.openxmlformats.org/officeDocument/2006/relationships/image" Target="../media/image30.jpeg"/><Relationship Id="rId19" Type="http://schemas.openxmlformats.org/officeDocument/2006/relationships/image" Target="../media/image31.jpeg"/><Relationship Id="rId20" Type="http://schemas.openxmlformats.org/officeDocument/2006/relationships/image" Target="../media/image32.jpeg"/><Relationship Id="rId21" Type="http://schemas.openxmlformats.org/officeDocument/2006/relationships/image" Target="../media/image33.png"/><Relationship Id="rId22" Type="http://schemas.microsoft.com/office/2007/relationships/hdphoto" Target="../media/hdphoto1.wdp"/><Relationship Id="rId23" Type="http://schemas.openxmlformats.org/officeDocument/2006/relationships/image" Target="../media/image34.jpeg"/><Relationship Id="rId24" Type="http://schemas.openxmlformats.org/officeDocument/2006/relationships/image" Target="../media/image35.jpeg"/><Relationship Id="rId25" Type="http://schemas.openxmlformats.org/officeDocument/2006/relationships/image" Target="../media/image36.jpeg"/><Relationship Id="rId26" Type="http://schemas.openxmlformats.org/officeDocument/2006/relationships/image" Target="../media/image37.jpeg"/><Relationship Id="rId27" Type="http://schemas.openxmlformats.org/officeDocument/2006/relationships/image" Target="../media/image38.jpeg"/><Relationship Id="rId28" Type="http://schemas.openxmlformats.org/officeDocument/2006/relationships/slideLayout" Target="../slideLayouts/slideLayout14.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4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0" name="Picture 7" descr=""/>
          <p:cNvPicPr/>
          <p:nvPr/>
        </p:nvPicPr>
        <p:blipFill>
          <a:blip r:embed="rId1">
            <a:alphaModFix amt="45000"/>
          </a:blip>
          <a:srcRect l="0" t="20212" r="0" b="0"/>
          <a:stretch/>
        </p:blipFill>
        <p:spPr>
          <a:xfrm>
            <a:off x="-1445040" y="-812880"/>
            <a:ext cx="15081480" cy="8483400"/>
          </a:xfrm>
          <a:prstGeom prst="rect">
            <a:avLst/>
          </a:prstGeom>
          <a:ln w="0">
            <a:noFill/>
          </a:ln>
        </p:spPr>
      </p:pic>
      <p:sp>
        <p:nvSpPr>
          <p:cNvPr id="171" name="Textfeld 4"/>
          <p:cNvSpPr/>
          <p:nvPr/>
        </p:nvSpPr>
        <p:spPr>
          <a:xfrm>
            <a:off x="1349280" y="2032560"/>
            <a:ext cx="9493200" cy="2461320"/>
          </a:xfrm>
          <a:prstGeom prst="rect">
            <a:avLst/>
          </a:prstGeom>
          <a:noFill/>
          <a:ln w="0">
            <a:noFill/>
          </a:ln>
        </p:spPr>
        <p:style>
          <a:lnRef idx="0"/>
          <a:fillRef idx="0"/>
          <a:effectRef idx="0"/>
          <a:fontRef idx="minor"/>
        </p:style>
        <p:txBody>
          <a:bodyPr anchor="ctr">
            <a:normAutofit/>
          </a:bodyPr>
          <a:p>
            <a:pPr algn="ctr">
              <a:lnSpc>
                <a:spcPct val="83000"/>
              </a:lnSpc>
              <a:spcAft>
                <a:spcPts val="601"/>
              </a:spcAft>
              <a:buNone/>
            </a:pPr>
            <a:r>
              <a:rPr b="1" lang="en-US" sz="5600" spc="-100" strike="noStrike" cap="all">
                <a:solidFill>
                  <a:srgbClr val="ffffff"/>
                </a:solidFill>
                <a:latin typeface="Comic Sans MS"/>
              </a:rPr>
              <a:t>Wir sind immer alles!</a:t>
            </a:r>
            <a:endParaRPr b="0" lang="de-DE" sz="5600" spc="-1" strike="noStrike">
              <a:latin typeface="Arial"/>
            </a:endParaRPr>
          </a:p>
          <a:p>
            <a:pPr algn="ctr">
              <a:lnSpc>
                <a:spcPct val="83000"/>
              </a:lnSpc>
              <a:spcAft>
                <a:spcPts val="601"/>
              </a:spcAft>
              <a:buNone/>
            </a:pPr>
            <a:r>
              <a:rPr b="1" lang="en-US" sz="3600" spc="-100" strike="noStrike" cap="all">
                <a:solidFill>
                  <a:srgbClr val="ffffff"/>
                </a:solidFill>
                <a:latin typeface="Calibri Light"/>
              </a:rPr>
              <a:t>Über Expert:innenschaft</a:t>
            </a:r>
            <a:endParaRPr b="0" lang="de-DE" sz="3600" spc="-1" strike="noStrike">
              <a:latin typeface="Arial"/>
            </a:endParaRPr>
          </a:p>
        </p:txBody>
      </p:sp>
      <p:sp>
        <p:nvSpPr>
          <p:cNvPr id="172" name="Textfeld 5"/>
          <p:cNvSpPr/>
          <p:nvPr/>
        </p:nvSpPr>
        <p:spPr>
          <a:xfrm>
            <a:off x="690120" y="4494240"/>
            <a:ext cx="9733320" cy="456840"/>
          </a:xfrm>
          <a:prstGeom prst="rect">
            <a:avLst/>
          </a:prstGeom>
          <a:noFill/>
          <a:ln w="0">
            <a:noFill/>
          </a:ln>
        </p:spPr>
        <p:style>
          <a:lnRef idx="0"/>
          <a:fillRef idx="0"/>
          <a:effectRef idx="0"/>
          <a:fontRef idx="minor"/>
        </p:style>
        <p:txBody>
          <a:bodyPr anchor="t">
            <a:noAutofit/>
          </a:bodyPr>
          <a:p>
            <a:pPr algn="ctr">
              <a:lnSpc>
                <a:spcPct val="90000"/>
              </a:lnSpc>
              <a:spcAft>
                <a:spcPts val="601"/>
              </a:spcAft>
              <a:buNone/>
            </a:pPr>
            <a:r>
              <a:rPr b="1" lang="en-US" sz="1200" spc="77" strike="noStrike">
                <a:solidFill>
                  <a:srgbClr val="ffffff"/>
                </a:solidFill>
                <a:latin typeface="Arial"/>
              </a:rPr>
              <a:t>Autor*innen: </a:t>
            </a:r>
            <a:endParaRPr b="0" lang="de-DE" sz="1200" spc="-1" strike="noStrike">
              <a:latin typeface="Arial"/>
            </a:endParaRPr>
          </a:p>
          <a:p>
            <a:pPr algn="ctr">
              <a:lnSpc>
                <a:spcPct val="90000"/>
              </a:lnSpc>
              <a:spcAft>
                <a:spcPts val="601"/>
              </a:spcAft>
              <a:buNone/>
            </a:pPr>
            <a:r>
              <a:rPr b="1" lang="en-US" sz="1200" spc="77" strike="noStrike">
                <a:solidFill>
                  <a:srgbClr val="ffffff"/>
                </a:solidFill>
                <a:latin typeface="Arial"/>
              </a:rPr>
              <a:t>Der Expert:innenrat im Fachverband Traumapäadagogik</a:t>
            </a:r>
            <a:endParaRPr b="0" lang="de-DE" sz="1200" spc="-1" strike="noStrike">
              <a:latin typeface="Arial"/>
            </a:endParaRPr>
          </a:p>
        </p:txBody>
      </p:sp>
      <p:sp>
        <p:nvSpPr>
          <p:cNvPr id="173" name="Textfeld 3"/>
          <p:cNvSpPr/>
          <p:nvPr/>
        </p:nvSpPr>
        <p:spPr>
          <a:xfrm>
            <a:off x="10161000" y="6488640"/>
            <a:ext cx="2030400" cy="2728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de-DE" sz="1200" spc="-1" strike="noStrike">
                <a:solidFill>
                  <a:srgbClr val="ffffff"/>
                </a:solidFill>
                <a:latin typeface="Comic Sans MS"/>
              </a:rPr>
              <a:t>© </a:t>
            </a:r>
            <a:r>
              <a:rPr b="0" lang="hu-HU" sz="1200" spc="-1" strike="noStrike">
                <a:solidFill>
                  <a:srgbClr val="ffffff"/>
                </a:solidFill>
                <a:latin typeface="Comic Sans MS"/>
              </a:rPr>
              <a:t>Exper</a:t>
            </a:r>
            <a:r>
              <a:rPr b="0" lang="de-DE" sz="1200" spc="-1" strike="noStrike">
                <a:solidFill>
                  <a:srgbClr val="ffffff"/>
                </a:solidFill>
                <a:latin typeface="Comic Sans MS"/>
              </a:rPr>
              <a:t>t:innenrat</a:t>
            </a:r>
            <a:endParaRPr b="0" lang="de-DE" sz="1200" spc="-1" strike="noStrike">
              <a:latin typeface="Arial"/>
            </a:endParaRPr>
          </a:p>
        </p:txBody>
      </p:sp>
      <p:sp>
        <p:nvSpPr>
          <p:cNvPr id="174" name="PlaceHolder 1"/>
          <p:cNvSpPr>
            <a:spLocks noGrp="1"/>
          </p:cNvSpPr>
          <p:nvPr>
            <p:ph type="ftr"/>
          </p:nvPr>
        </p:nvSpPr>
        <p:spPr>
          <a:xfrm>
            <a:off x="2036520" y="6356520"/>
            <a:ext cx="7572600" cy="364680"/>
          </a:xfrm>
          <a:prstGeom prst="rect">
            <a:avLst/>
          </a:prstGeom>
          <a:noFill/>
          <a:ln w="0">
            <a:noFill/>
          </a:ln>
        </p:spPr>
        <p:txBody>
          <a:bodyPr anchor="ctr">
            <a:noAutofit/>
          </a:bodyPr>
          <a:p>
            <a:pPr algn="ctr">
              <a:lnSpc>
                <a:spcPct val="100000"/>
              </a:lnSpc>
              <a:buNone/>
            </a:pPr>
            <a:r>
              <a:rPr b="0" lang="de-DE" sz="1200" spc="-1" strike="noStrike">
                <a:solidFill>
                  <a:srgbClr val="ffffff"/>
                </a:solidFill>
                <a:latin typeface="Calibri"/>
              </a:rPr>
              <a:t>Expert:innenrat ist der fachliche Beirat im Fachverband Traumapädagogik, in ihm diskutieren Expert*innen für herausfordernde Lebensumstände und Profis über die Traumapädagogik</a:t>
            </a:r>
            <a:endParaRPr b="0" lang="de-DE" sz="1200" spc="-1" strike="noStrike">
              <a:latin typeface="Times New Roman"/>
            </a:endParaRPr>
          </a:p>
        </p:txBody>
      </p:sp>
    </p:spTree>
  </p:cSld>
  <p:transition spd="slow">
    <p:fade/>
  </p:transition>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5" name="Grafik 12" descr=""/>
          <p:cNvPicPr/>
          <p:nvPr/>
        </p:nvPicPr>
        <p:blipFill>
          <a:blip r:embed="rId1"/>
          <a:stretch/>
        </p:blipFill>
        <p:spPr>
          <a:xfrm rot="1657200">
            <a:off x="8630280" y="550080"/>
            <a:ext cx="2802600" cy="2802600"/>
          </a:xfrm>
          <a:prstGeom prst="rect">
            <a:avLst/>
          </a:prstGeom>
          <a:ln w="0">
            <a:noFill/>
          </a:ln>
        </p:spPr>
      </p:pic>
      <p:pic>
        <p:nvPicPr>
          <p:cNvPr id="176" name="Grafik 10" descr=""/>
          <p:cNvPicPr/>
          <p:nvPr/>
        </p:nvPicPr>
        <p:blipFill>
          <a:blip r:embed="rId2"/>
          <a:stretch/>
        </p:blipFill>
        <p:spPr>
          <a:xfrm rot="20204400">
            <a:off x="475560" y="4382280"/>
            <a:ext cx="2096280" cy="2096280"/>
          </a:xfrm>
          <a:prstGeom prst="rect">
            <a:avLst/>
          </a:prstGeom>
          <a:ln w="0">
            <a:noFill/>
          </a:ln>
        </p:spPr>
      </p:pic>
      <p:sp>
        <p:nvSpPr>
          <p:cNvPr id="177" name="PlaceHolder 1"/>
          <p:cNvSpPr>
            <a:spLocks noGrp="1"/>
          </p:cNvSpPr>
          <p:nvPr>
            <p:ph type="title"/>
          </p:nvPr>
        </p:nvSpPr>
        <p:spPr>
          <a:xfrm>
            <a:off x="1523880" y="1122480"/>
            <a:ext cx="9143640" cy="2387160"/>
          </a:xfrm>
          <a:prstGeom prst="rect">
            <a:avLst/>
          </a:prstGeom>
          <a:noFill/>
          <a:ln w="0">
            <a:noFill/>
          </a:ln>
        </p:spPr>
        <p:txBody>
          <a:bodyPr anchor="b">
            <a:noAutofit/>
          </a:bodyPr>
          <a:p>
            <a:pPr algn="ctr">
              <a:lnSpc>
                <a:spcPct val="90000"/>
              </a:lnSpc>
              <a:buNone/>
            </a:pPr>
            <a:r>
              <a:rPr b="0" lang="de-DE" sz="6000" spc="-1" strike="noStrike">
                <a:solidFill>
                  <a:srgbClr val="000000"/>
                </a:solidFill>
                <a:latin typeface="Calibri Light"/>
              </a:rPr>
              <a:t>Liebe Menschen, </a:t>
            </a:r>
            <a:endParaRPr b="0" lang="de-DE" sz="6000" spc="-1" strike="noStrike">
              <a:solidFill>
                <a:srgbClr val="000000"/>
              </a:solidFill>
              <a:latin typeface="Calibri"/>
            </a:endParaRPr>
          </a:p>
        </p:txBody>
      </p:sp>
      <p:sp>
        <p:nvSpPr>
          <p:cNvPr id="178" name="PlaceHolder 2"/>
          <p:cNvSpPr>
            <a:spLocks noGrp="1"/>
          </p:cNvSpPr>
          <p:nvPr>
            <p:ph type="subTitle"/>
          </p:nvPr>
        </p:nvSpPr>
        <p:spPr>
          <a:xfrm>
            <a:off x="1523880" y="3602160"/>
            <a:ext cx="9143640" cy="1655280"/>
          </a:xfrm>
          <a:prstGeom prst="rect">
            <a:avLst/>
          </a:prstGeom>
          <a:noFill/>
          <a:ln w="0">
            <a:noFill/>
          </a:ln>
        </p:spPr>
        <p:txBody>
          <a:bodyPr anchor="t">
            <a:normAutofit fontScale="84000"/>
          </a:bodyPr>
          <a:p>
            <a:pPr algn="ctr">
              <a:lnSpc>
                <a:spcPct val="90000"/>
              </a:lnSpc>
              <a:spcBef>
                <a:spcPts val="1001"/>
              </a:spcBef>
              <a:buNone/>
              <a:tabLst>
                <a:tab algn="l" pos="0"/>
              </a:tabLst>
            </a:pPr>
            <a:r>
              <a:rPr b="0" lang="de-DE" sz="1800" spc="-1" strike="noStrike">
                <a:solidFill>
                  <a:srgbClr val="000000"/>
                </a:solidFill>
                <a:latin typeface="Calibri"/>
              </a:rPr>
              <a:t>Wir sind junge Frauen* und junge Männer, die sich im Expert:innenrat mit unserer Expert:innenschaft für herausfordernde Lebensumstände beschäftigt haben und unsere Ideen auf dem Fachtag dargestellt haben. </a:t>
            </a:r>
            <a:endParaRPr b="0" lang="de-DE" sz="1800" spc="-1" strike="noStrike">
              <a:latin typeface="Arial"/>
            </a:endParaRPr>
          </a:p>
          <a:p>
            <a:pPr algn="ctr">
              <a:lnSpc>
                <a:spcPct val="90000"/>
              </a:lnSpc>
              <a:spcBef>
                <a:spcPts val="1001"/>
              </a:spcBef>
              <a:buNone/>
              <a:tabLst>
                <a:tab algn="l" pos="0"/>
              </a:tabLst>
            </a:pPr>
            <a:endParaRPr b="0" lang="de-DE" sz="1800" spc="-1" strike="noStrike">
              <a:latin typeface="Arial"/>
            </a:endParaRPr>
          </a:p>
          <a:p>
            <a:pPr algn="ctr">
              <a:lnSpc>
                <a:spcPct val="90000"/>
              </a:lnSpc>
              <a:spcBef>
                <a:spcPts val="1001"/>
              </a:spcBef>
              <a:buNone/>
              <a:tabLst>
                <a:tab algn="l" pos="0"/>
              </a:tabLst>
            </a:pPr>
            <a:r>
              <a:rPr b="1" lang="de-DE" sz="1800" spc="-1" strike="noStrike">
                <a:solidFill>
                  <a:srgbClr val="000000"/>
                </a:solidFill>
                <a:latin typeface="Calibri"/>
              </a:rPr>
              <a:t>Die Weiterverwendung</a:t>
            </a:r>
            <a:r>
              <a:rPr b="0" lang="de-DE" sz="1800" spc="-1" strike="noStrike">
                <a:solidFill>
                  <a:srgbClr val="000000"/>
                </a:solidFill>
                <a:latin typeface="Calibri"/>
              </a:rPr>
              <a:t>, Weitergabe ist nur mit Genehmigung der Autor:innen , also dem Expert:innenrat </a:t>
            </a:r>
            <a:r>
              <a:rPr b="1" lang="de-DE" sz="1800" spc="-1" strike="noStrike">
                <a:solidFill>
                  <a:srgbClr val="000000"/>
                </a:solidFill>
                <a:latin typeface="Calibri"/>
              </a:rPr>
              <a:t>gestattet .</a:t>
            </a:r>
            <a:endParaRPr b="0" lang="de-DE" sz="1800" spc="-1" strike="noStrike">
              <a:latin typeface="Arial"/>
            </a:endParaRPr>
          </a:p>
          <a:p>
            <a:pPr algn="ctr">
              <a:lnSpc>
                <a:spcPct val="90000"/>
              </a:lnSpc>
              <a:spcBef>
                <a:spcPts val="1001"/>
              </a:spcBef>
              <a:buNone/>
              <a:tabLst>
                <a:tab algn="l" pos="0"/>
              </a:tabLst>
            </a:pPr>
            <a:r>
              <a:rPr b="0" lang="de-DE" sz="1800" spc="-1" strike="noStrike">
                <a:solidFill>
                  <a:srgbClr val="000000"/>
                </a:solidFill>
                <a:latin typeface="Calibri"/>
              </a:rPr>
              <a:t>Zu öffnen ist unsere Datei mit ppp.</a:t>
            </a:r>
            <a:endParaRPr b="0" lang="de-DE" sz="1800" spc="-1" strike="noStrike">
              <a:latin typeface="Arial"/>
            </a:endParaRPr>
          </a:p>
        </p:txBody>
      </p:sp>
      <p:pic>
        <p:nvPicPr>
          <p:cNvPr id="179" name="Grafik 4" descr=""/>
          <p:cNvPicPr/>
          <p:nvPr/>
        </p:nvPicPr>
        <p:blipFill>
          <a:blip r:embed="rId3"/>
          <a:stretch/>
        </p:blipFill>
        <p:spPr>
          <a:xfrm rot="20785200">
            <a:off x="784800" y="636120"/>
            <a:ext cx="2471040" cy="247104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Rectangle 9"/>
          <p:cNvSpPr/>
          <p:nvPr/>
        </p:nvSpPr>
        <p:spPr>
          <a:xfrm>
            <a:off x="0" y="0"/>
            <a:ext cx="12188520" cy="68576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p:style>
      </p:sp>
      <p:pic>
        <p:nvPicPr>
          <p:cNvPr id="181" name="Picture 7" descr=""/>
          <p:cNvPicPr/>
          <p:nvPr/>
        </p:nvPicPr>
        <p:blipFill>
          <a:blip r:embed="rId1">
            <a:alphaModFix amt="45000"/>
          </a:blip>
          <a:srcRect l="0" t="20212" r="0" b="0"/>
          <a:stretch/>
        </p:blipFill>
        <p:spPr>
          <a:xfrm>
            <a:off x="-1445040" y="-812880"/>
            <a:ext cx="15081480" cy="8483400"/>
          </a:xfrm>
          <a:prstGeom prst="rect">
            <a:avLst/>
          </a:prstGeom>
          <a:ln w="0">
            <a:noFill/>
          </a:ln>
        </p:spPr>
      </p:pic>
      <p:sp>
        <p:nvSpPr>
          <p:cNvPr id="182" name="Rectangle 11"/>
          <p:cNvSpPr/>
          <p:nvPr/>
        </p:nvSpPr>
        <p:spPr>
          <a:xfrm>
            <a:off x="0" y="2207520"/>
            <a:ext cx="12191760" cy="3161880"/>
          </a:xfrm>
          <a:prstGeom prst="rect">
            <a:avLst/>
          </a:prstGeom>
          <a:gradFill rotWithShape="0">
            <a:gsLst>
              <a:gs pos="0">
                <a:srgbClr val="000000">
                  <a:alpha val="0"/>
                </a:srgbClr>
              </a:gs>
              <a:gs pos="50000">
                <a:srgbClr val="000000">
                  <a:alpha val="30196"/>
                </a:srgbClr>
              </a:gs>
              <a:gs pos="100000">
                <a:srgbClr val="000000">
                  <a:alpha val="0"/>
                </a:srgbClr>
              </a:gs>
            </a:gsLst>
            <a:lin ang="16200000"/>
          </a:gradFill>
          <a:ln>
            <a:noFill/>
          </a:ln>
        </p:spPr>
        <p:style>
          <a:lnRef idx="2">
            <a:schemeClr val="accent1">
              <a:shade val="50000"/>
            </a:schemeClr>
          </a:lnRef>
          <a:fillRef idx="1">
            <a:schemeClr val="accent1"/>
          </a:fillRef>
          <a:effectRef idx="0">
            <a:schemeClr val="accent1"/>
          </a:effectRef>
          <a:fontRef idx="minor"/>
        </p:style>
      </p:sp>
      <p:sp>
        <p:nvSpPr>
          <p:cNvPr id="183" name="Textfeld 4"/>
          <p:cNvSpPr/>
          <p:nvPr/>
        </p:nvSpPr>
        <p:spPr>
          <a:xfrm>
            <a:off x="781560" y="1488240"/>
            <a:ext cx="10190880" cy="4554720"/>
          </a:xfrm>
          <a:prstGeom prst="rect">
            <a:avLst/>
          </a:prstGeom>
          <a:noFill/>
          <a:ln w="0">
            <a:noFill/>
          </a:ln>
          <a:effectLst>
            <a:outerShdw algn="tl" blurRad="50760" dir="2700000" dist="37674" rotWithShape="0">
              <a:srgbClr val="000000">
                <a:alpha val="40000"/>
              </a:srgbClr>
            </a:outerShdw>
          </a:effectLst>
        </p:spPr>
        <p:style>
          <a:lnRef idx="0"/>
          <a:fillRef idx="0"/>
          <a:effectRef idx="0"/>
          <a:fontRef idx="minor"/>
        </p:style>
        <p:txBody>
          <a:bodyPr anchor="b">
            <a:normAutofit fontScale="66000"/>
          </a:bodyPr>
          <a:p>
            <a:pPr algn="ctr">
              <a:lnSpc>
                <a:spcPct val="170000"/>
              </a:lnSpc>
              <a:spcAft>
                <a:spcPts val="601"/>
              </a:spcAft>
              <a:buNone/>
            </a:pPr>
            <a:r>
              <a:rPr b="0" lang="en-US" sz="3200" spc="-1" strike="noStrike">
                <a:solidFill>
                  <a:srgbClr val="ffffff"/>
                </a:solidFill>
                <a:latin typeface="Comic Sans MS"/>
              </a:rPr>
              <a:t>Wir sind Expert*innen für herausfordernde Lebensumstände. Wir wissen viel über schwierige Lebenssituionen, über Scham und Schmerz und über Überlebenskraft. In diesem Sinne </a:t>
            </a:r>
            <a:r>
              <a:rPr b="1" lang="en-US" sz="3200" spc="-1" strike="noStrike">
                <a:solidFill>
                  <a:srgbClr val="ffffff"/>
                </a:solidFill>
                <a:latin typeface="Comic Sans MS"/>
              </a:rPr>
              <a:t>sind wir Alles</a:t>
            </a:r>
            <a:r>
              <a:rPr b="0" lang="en-US" sz="3200" spc="-1" strike="noStrike">
                <a:solidFill>
                  <a:srgbClr val="ffffff"/>
                </a:solidFill>
                <a:latin typeface="Comic Sans MS"/>
              </a:rPr>
              <a:t>, wir wurden beschämt, uns wurden Schmerzen zugefügt und wir wissen viel über Überstehen, wir haben Kraft. Im Expert*innenrat des Fachverbandes Traumapädagogik tauschen wir uns aus über unsere Erfahrungen, haben Spaß miteinander, erleben heilige Momente und unterstützen den Fachverband Traumapädagogik mit unserem Wissen über gute Pädagagogik</a:t>
            </a:r>
            <a:r>
              <a:rPr b="0" lang="en-US" sz="3200" spc="-1" strike="noStrike">
                <a:solidFill>
                  <a:srgbClr val="000000"/>
                </a:solidFill>
                <a:latin typeface="Arial"/>
              </a:rPr>
              <a:t>.</a:t>
            </a:r>
            <a:endParaRPr b="0" lang="de-DE" sz="3200" spc="-1" strike="noStrike">
              <a:latin typeface="Arial"/>
            </a:endParaRPr>
          </a:p>
        </p:txBody>
      </p:sp>
      <p:sp>
        <p:nvSpPr>
          <p:cNvPr id="184" name="Textfeld 5"/>
          <p:cNvSpPr/>
          <p:nvPr/>
        </p:nvSpPr>
        <p:spPr>
          <a:xfrm>
            <a:off x="10193040" y="6488640"/>
            <a:ext cx="1909080" cy="3337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de-DE" sz="1600" spc="-1" strike="noStrike">
                <a:solidFill>
                  <a:srgbClr val="ffffff"/>
                </a:solidFill>
                <a:latin typeface="Comic Sans MS"/>
              </a:rPr>
              <a:t>©</a:t>
            </a:r>
            <a:r>
              <a:rPr b="0" lang="hu-HU" sz="1600" spc="-1" strike="noStrike">
                <a:solidFill>
                  <a:srgbClr val="000000"/>
                </a:solidFill>
                <a:latin typeface="Comic Sans MS"/>
              </a:rPr>
              <a:t> </a:t>
            </a:r>
            <a:r>
              <a:rPr b="0" lang="hu-HU" sz="1600" spc="-1" strike="noStrike">
                <a:solidFill>
                  <a:srgbClr val="ffffff"/>
                </a:solidFill>
                <a:latin typeface="Comic Sans MS"/>
              </a:rPr>
              <a:t>Expert</a:t>
            </a:r>
            <a:r>
              <a:rPr b="0" lang="de-DE" sz="1600" spc="-1" strike="noStrike">
                <a:solidFill>
                  <a:srgbClr val="ffffff"/>
                </a:solidFill>
                <a:latin typeface="Comic Sans MS"/>
              </a:rPr>
              <a:t>:</a:t>
            </a:r>
            <a:r>
              <a:rPr b="0" lang="hu-HU" sz="1600" spc="-1" strike="noStrike">
                <a:solidFill>
                  <a:srgbClr val="ffffff"/>
                </a:solidFill>
                <a:latin typeface="Comic Sans MS"/>
              </a:rPr>
              <a:t>innenrat</a:t>
            </a:r>
            <a:endParaRPr b="0" lang="de-DE" sz="1600" spc="-1" strike="noStrike">
              <a:latin typeface="Arial"/>
            </a:endParaRPr>
          </a:p>
        </p:txBody>
      </p:sp>
      <p:sp>
        <p:nvSpPr>
          <p:cNvPr id="185" name="Textfeld 3"/>
          <p:cNvSpPr/>
          <p:nvPr/>
        </p:nvSpPr>
        <p:spPr>
          <a:xfrm flipH="1">
            <a:off x="3685320" y="503280"/>
            <a:ext cx="4821120" cy="516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hu-HU" sz="2800" spc="-1" strike="noStrike">
                <a:solidFill>
                  <a:srgbClr val="ffffff"/>
                </a:solidFill>
                <a:latin typeface="Comic Sans MS"/>
              </a:rPr>
              <a:t>Einleitung</a:t>
            </a:r>
            <a:endParaRPr b="0" lang="de-DE" sz="2800" spc="-1" strike="noStrike">
              <a:latin typeface="Arial"/>
            </a:endParaRPr>
          </a:p>
        </p:txBody>
      </p:sp>
    </p:spTree>
  </p:cSld>
  <p:transition spd="slow">
    <p:fade/>
  </p:transition>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6" name="Picture 7" descr=""/>
          <p:cNvPicPr/>
          <p:nvPr/>
        </p:nvPicPr>
        <p:blipFill>
          <a:blip r:embed="rId1">
            <a:alphaModFix amt="45000"/>
          </a:blip>
          <a:srcRect l="0" t="20212" r="0" b="0"/>
          <a:stretch/>
        </p:blipFill>
        <p:spPr>
          <a:xfrm>
            <a:off x="-1233000" y="-434160"/>
            <a:ext cx="15081480" cy="8483400"/>
          </a:xfrm>
          <a:prstGeom prst="rect">
            <a:avLst/>
          </a:prstGeom>
          <a:ln w="0">
            <a:noFill/>
          </a:ln>
        </p:spPr>
      </p:pic>
      <p:sp>
        <p:nvSpPr>
          <p:cNvPr id="187" name="PlaceHolder 1"/>
          <p:cNvSpPr>
            <a:spLocks noGrp="1"/>
          </p:cNvSpPr>
          <p:nvPr>
            <p:ph type="title"/>
          </p:nvPr>
        </p:nvSpPr>
        <p:spPr>
          <a:xfrm>
            <a:off x="838080" y="365040"/>
            <a:ext cx="10515240" cy="1072440"/>
          </a:xfrm>
          <a:prstGeom prst="rect">
            <a:avLst/>
          </a:prstGeom>
          <a:noFill/>
          <a:ln w="0">
            <a:noFill/>
          </a:ln>
        </p:spPr>
        <p:txBody>
          <a:bodyPr anchor="ctr">
            <a:normAutofit/>
          </a:bodyPr>
          <a:p>
            <a:pPr algn="ctr">
              <a:lnSpc>
                <a:spcPct val="90000"/>
              </a:lnSpc>
              <a:buNone/>
            </a:pPr>
            <a:r>
              <a:rPr b="0" lang="de-DE" sz="3200" spc="-1" strike="noStrike">
                <a:solidFill>
                  <a:srgbClr val="ffffff"/>
                </a:solidFill>
                <a:latin typeface="Bahnschrift Light"/>
              </a:rPr>
              <a:t>Die Expert*innenschaft</a:t>
            </a:r>
            <a:endParaRPr b="0" lang="de-DE" sz="3200" spc="-1" strike="noStrike">
              <a:solidFill>
                <a:srgbClr val="000000"/>
              </a:solidFill>
              <a:latin typeface="Calibri"/>
            </a:endParaRPr>
          </a:p>
        </p:txBody>
      </p:sp>
      <p:sp>
        <p:nvSpPr>
          <p:cNvPr id="188" name="PlaceHolder 2"/>
          <p:cNvSpPr>
            <a:spLocks noGrp="1"/>
          </p:cNvSpPr>
          <p:nvPr>
            <p:ph/>
          </p:nvPr>
        </p:nvSpPr>
        <p:spPr>
          <a:xfrm>
            <a:off x="723240" y="1438200"/>
            <a:ext cx="10630080" cy="4738680"/>
          </a:xfrm>
          <a:prstGeom prst="rect">
            <a:avLst/>
          </a:prstGeom>
          <a:noFill/>
          <a:ln w="0">
            <a:noFill/>
          </a:ln>
        </p:spPr>
        <p:txBody>
          <a:bodyPr anchor="t">
            <a:normAutofit/>
          </a:bodyPr>
          <a:p>
            <a:pPr algn="ctr">
              <a:lnSpc>
                <a:spcPct val="150000"/>
              </a:lnSpc>
              <a:spcBef>
                <a:spcPts val="1001"/>
              </a:spcBef>
              <a:buNone/>
              <a:tabLst>
                <a:tab algn="l" pos="0"/>
              </a:tabLst>
            </a:pPr>
            <a:r>
              <a:rPr b="0" lang="de-DE" sz="1900" spc="-1" strike="noStrike">
                <a:solidFill>
                  <a:srgbClr val="ffffff"/>
                </a:solidFill>
                <a:latin typeface="Bahnschrift Light"/>
                <a:ea typeface="Times New Roman"/>
              </a:rPr>
              <a:t>Kritische Überlegungen zur Expertokratie sind nichts Neues in der pädagogischen Diskussion. Schon Anfang des 20. Jahrhunderts beschrieb Gramsci (1935/1994) diesen Weg zur Demokratisierung der Erziehung, dazu gehöre die Definition eines neuen Verhältnisses zwischen Lehrer und Schüler als „ein aktives Verhältnis wechselseitiger Beziehungen“, bei dem „jeder Lehrer immer auch Schüler und jeder Schüler Lehrer ist.“ (Gramsci, 1994, S. 1335). Auch Freire (1970/1975), der die emanzipatorische Erziehung der 1970er-Jahre wesentlich beeinflusste, definierte Lehrende und Lernende als Beteiligte an demselben Lern- und Bildungsprozess. Die Pädagogik der Selbstbemächtigung begreift Mädchen und Jungen als Expert:innen für herausfordernde Lebensumstände, von denen Pädagogen viel lernen können, wenn wir ihnen auf Augenhöhe begegnen. </a:t>
            </a:r>
            <a:endParaRPr b="0" lang="de-DE" sz="1900" spc="-1" strike="noStrike">
              <a:solidFill>
                <a:srgbClr val="000000"/>
              </a:solidFill>
              <a:latin typeface="Calibri"/>
            </a:endParaRPr>
          </a:p>
          <a:p>
            <a:pPr>
              <a:lnSpc>
                <a:spcPct val="90000"/>
              </a:lnSpc>
              <a:spcBef>
                <a:spcPts val="1001"/>
              </a:spcBef>
              <a:buNone/>
              <a:tabLst>
                <a:tab algn="l" pos="0"/>
              </a:tabLst>
            </a:pPr>
            <a:endParaRPr b="0" lang="de-DE" sz="1900" spc="-1" strike="noStrike">
              <a:solidFill>
                <a:srgbClr val="000000"/>
              </a:solidFill>
              <a:latin typeface="Calibri"/>
            </a:endParaRPr>
          </a:p>
        </p:txBody>
      </p:sp>
      <p:sp>
        <p:nvSpPr>
          <p:cNvPr id="189" name="PlaceHolder 3"/>
          <p:cNvSpPr>
            <a:spLocks noGrp="1"/>
          </p:cNvSpPr>
          <p:nvPr>
            <p:ph type="ftr"/>
          </p:nvPr>
        </p:nvSpPr>
        <p:spPr>
          <a:xfrm>
            <a:off x="1384920" y="6492960"/>
            <a:ext cx="9680400" cy="182160"/>
          </a:xfrm>
          <a:prstGeom prst="rect">
            <a:avLst/>
          </a:prstGeom>
          <a:noFill/>
          <a:ln w="0">
            <a:noFill/>
          </a:ln>
        </p:spPr>
        <p:txBody>
          <a:bodyPr anchor="ctr">
            <a:noAutofit/>
          </a:bodyPr>
          <a:p>
            <a:pPr algn="ctr">
              <a:lnSpc>
                <a:spcPct val="100000"/>
              </a:lnSpc>
              <a:buNone/>
            </a:pPr>
            <a:r>
              <a:rPr b="0" lang="de-DE" sz="1200" spc="-1" strike="noStrike">
                <a:solidFill>
                  <a:srgbClr val="ffffff"/>
                </a:solidFill>
                <a:latin typeface="Calibri"/>
              </a:rPr>
              <a:t>Gramsci, Antonio (1994). Gefängnishefte. Kritische Gesamtausgabe. Bd. 6: Philosophie der Praxis, Hefte 10–11. Hamburg. (geschrieben 1932–1935)</a:t>
            </a:r>
            <a:endParaRPr b="0" lang="de-DE" sz="1200" spc="-1" strike="noStrike">
              <a:latin typeface="Times New Roman"/>
            </a:endParaRPr>
          </a:p>
          <a:p>
            <a:pPr algn="ctr">
              <a:lnSpc>
                <a:spcPct val="100000"/>
              </a:lnSpc>
              <a:buNone/>
            </a:pPr>
            <a:r>
              <a:rPr b="0" lang="de-DE" sz="1200" spc="-21" strike="noStrike">
                <a:solidFill>
                  <a:srgbClr val="ffffff"/>
                </a:solidFill>
                <a:latin typeface="Calibri"/>
                <a:ea typeface="Times New Roman"/>
              </a:rPr>
              <a:t>Freire,</a:t>
            </a:r>
            <a:r>
              <a:rPr b="0" lang="de-DE" sz="1200" spc="-32" strike="noStrike">
                <a:solidFill>
                  <a:srgbClr val="ffffff"/>
                </a:solidFill>
                <a:latin typeface="Calibri"/>
                <a:ea typeface="Times New Roman"/>
              </a:rPr>
              <a:t> </a:t>
            </a:r>
            <a:r>
              <a:rPr b="0" lang="de-DE" sz="1200" spc="-21" strike="noStrike">
                <a:solidFill>
                  <a:srgbClr val="ffffff"/>
                </a:solidFill>
                <a:latin typeface="Calibri"/>
                <a:ea typeface="Times New Roman"/>
              </a:rPr>
              <a:t>Paolo</a:t>
            </a:r>
            <a:r>
              <a:rPr b="0" lang="de-DE" sz="1200" spc="-32" strike="noStrike">
                <a:solidFill>
                  <a:srgbClr val="ffffff"/>
                </a:solidFill>
                <a:latin typeface="Calibri"/>
                <a:ea typeface="Times New Roman"/>
              </a:rPr>
              <a:t> </a:t>
            </a:r>
            <a:r>
              <a:rPr b="0" lang="de-DE" sz="1200" spc="-21" strike="noStrike">
                <a:solidFill>
                  <a:srgbClr val="ffffff"/>
                </a:solidFill>
                <a:latin typeface="Calibri"/>
                <a:ea typeface="Times New Roman"/>
              </a:rPr>
              <a:t>(1975).</a:t>
            </a:r>
            <a:r>
              <a:rPr b="0" lang="de-DE" sz="1200" spc="-26" strike="noStrike">
                <a:solidFill>
                  <a:srgbClr val="ffffff"/>
                </a:solidFill>
                <a:latin typeface="Calibri"/>
                <a:ea typeface="Times New Roman"/>
              </a:rPr>
              <a:t> </a:t>
            </a:r>
            <a:r>
              <a:rPr b="0" lang="de-DE" sz="1200" spc="-21" strike="noStrike">
                <a:solidFill>
                  <a:srgbClr val="ffffff"/>
                </a:solidFill>
                <a:latin typeface="Calibri"/>
                <a:ea typeface="Times New Roman"/>
              </a:rPr>
              <a:t>Pädagogik</a:t>
            </a:r>
            <a:r>
              <a:rPr b="0" lang="de-DE" sz="1200" spc="-32" strike="noStrike">
                <a:solidFill>
                  <a:srgbClr val="ffffff"/>
                </a:solidFill>
                <a:latin typeface="Calibri"/>
                <a:ea typeface="Times New Roman"/>
              </a:rPr>
              <a:t> </a:t>
            </a:r>
            <a:r>
              <a:rPr b="0" lang="de-DE" sz="1200" spc="-21" strike="noStrike">
                <a:solidFill>
                  <a:srgbClr val="ffffff"/>
                </a:solidFill>
                <a:latin typeface="Calibri"/>
                <a:ea typeface="Times New Roman"/>
              </a:rPr>
              <a:t>der</a:t>
            </a:r>
            <a:r>
              <a:rPr b="0" lang="de-DE" sz="1200" spc="-32" strike="noStrike">
                <a:solidFill>
                  <a:srgbClr val="ffffff"/>
                </a:solidFill>
                <a:latin typeface="Calibri"/>
                <a:ea typeface="Times New Roman"/>
              </a:rPr>
              <a:t> </a:t>
            </a:r>
            <a:r>
              <a:rPr b="0" lang="de-DE" sz="1200" spc="-21" strike="noStrike">
                <a:solidFill>
                  <a:srgbClr val="ffffff"/>
                </a:solidFill>
                <a:latin typeface="Calibri"/>
                <a:ea typeface="Times New Roman"/>
              </a:rPr>
              <a:t>Unterdrückten.</a:t>
            </a:r>
            <a:r>
              <a:rPr b="0" lang="de-DE" sz="1200" spc="-26" strike="noStrike">
                <a:solidFill>
                  <a:srgbClr val="ffffff"/>
                </a:solidFill>
                <a:latin typeface="Calibri"/>
                <a:ea typeface="Times New Roman"/>
              </a:rPr>
              <a:t> </a:t>
            </a:r>
            <a:r>
              <a:rPr b="0" lang="de-DE" sz="1200" spc="-21" strike="noStrike">
                <a:solidFill>
                  <a:srgbClr val="ffffff"/>
                </a:solidFill>
                <a:latin typeface="Calibri"/>
                <a:ea typeface="Times New Roman"/>
              </a:rPr>
              <a:t>Bildung</a:t>
            </a:r>
            <a:r>
              <a:rPr b="0" lang="de-DE" sz="1200" spc="-32" strike="noStrike">
                <a:solidFill>
                  <a:srgbClr val="ffffff"/>
                </a:solidFill>
                <a:latin typeface="Calibri"/>
                <a:ea typeface="Times New Roman"/>
              </a:rPr>
              <a:t> </a:t>
            </a:r>
            <a:r>
              <a:rPr b="0" lang="de-DE" sz="1200" spc="-21" strike="noStrike">
                <a:solidFill>
                  <a:srgbClr val="ffffff"/>
                </a:solidFill>
                <a:latin typeface="Calibri"/>
                <a:ea typeface="Times New Roman"/>
              </a:rPr>
              <a:t>als</a:t>
            </a:r>
            <a:r>
              <a:rPr b="0" lang="de-DE" sz="1200" spc="-32" strike="noStrike">
                <a:solidFill>
                  <a:srgbClr val="ffffff"/>
                </a:solidFill>
                <a:latin typeface="Calibri"/>
                <a:ea typeface="Times New Roman"/>
              </a:rPr>
              <a:t> </a:t>
            </a:r>
            <a:r>
              <a:rPr b="0" lang="de-DE" sz="1200" spc="-21" strike="noStrike">
                <a:solidFill>
                  <a:srgbClr val="ffffff"/>
                </a:solidFill>
                <a:latin typeface="Calibri"/>
                <a:ea typeface="Times New Roman"/>
              </a:rPr>
              <a:t>Praxis</a:t>
            </a:r>
            <a:r>
              <a:rPr b="0" lang="de-DE" sz="1200" spc="-26" strike="noStrike">
                <a:solidFill>
                  <a:srgbClr val="ffffff"/>
                </a:solidFill>
                <a:latin typeface="Calibri"/>
                <a:ea typeface="Times New Roman"/>
              </a:rPr>
              <a:t> </a:t>
            </a:r>
            <a:r>
              <a:rPr b="0" lang="de-DE" sz="1200" spc="-21" strike="noStrike">
                <a:solidFill>
                  <a:srgbClr val="ffffff"/>
                </a:solidFill>
                <a:latin typeface="Calibri"/>
                <a:ea typeface="Times New Roman"/>
              </a:rPr>
              <a:t>der</a:t>
            </a:r>
            <a:r>
              <a:rPr b="0" lang="de-DE" sz="1200" spc="-26" strike="noStrike">
                <a:solidFill>
                  <a:srgbClr val="ffffff"/>
                </a:solidFill>
                <a:latin typeface="Calibri"/>
                <a:ea typeface="Times New Roman"/>
              </a:rPr>
              <a:t> </a:t>
            </a:r>
            <a:r>
              <a:rPr b="0" lang="de-DE" sz="1200" spc="-21" strike="noStrike">
                <a:solidFill>
                  <a:srgbClr val="ffffff"/>
                </a:solidFill>
                <a:latin typeface="Calibri"/>
                <a:ea typeface="Times New Roman"/>
              </a:rPr>
              <a:t>Freiheit</a:t>
            </a:r>
            <a:r>
              <a:rPr b="0" lang="de-DE" sz="1200" spc="-32" strike="noStrike">
                <a:solidFill>
                  <a:srgbClr val="ffffff"/>
                </a:solidFill>
                <a:latin typeface="Calibri"/>
                <a:ea typeface="Times New Roman"/>
              </a:rPr>
              <a:t> </a:t>
            </a:r>
            <a:r>
              <a:rPr b="0" lang="de-DE" sz="1200" spc="-21" strike="noStrike">
                <a:solidFill>
                  <a:srgbClr val="ffffff"/>
                </a:solidFill>
                <a:latin typeface="Calibri"/>
                <a:ea typeface="Times New Roman"/>
              </a:rPr>
              <a:t>(un-</a:t>
            </a:r>
            <a:r>
              <a:rPr b="0" lang="de-DE" sz="1200" spc="199" strike="noStrike">
                <a:solidFill>
                  <a:srgbClr val="ffffff"/>
                </a:solidFill>
                <a:latin typeface="Calibri"/>
                <a:ea typeface="Times New Roman"/>
              </a:rPr>
              <a:t> </a:t>
            </a:r>
            <a:r>
              <a:rPr b="0" lang="de-DE" sz="1200" spc="-12" strike="noStrike">
                <a:solidFill>
                  <a:srgbClr val="ffffff"/>
                </a:solidFill>
                <a:latin typeface="Calibri"/>
                <a:ea typeface="Times New Roman"/>
              </a:rPr>
              <a:t>gek.</a:t>
            </a:r>
            <a:r>
              <a:rPr b="0" lang="de-DE" sz="1200" spc="-60" strike="noStrike">
                <a:solidFill>
                  <a:srgbClr val="ffffff"/>
                </a:solidFill>
                <a:latin typeface="Calibri"/>
                <a:ea typeface="Times New Roman"/>
              </a:rPr>
              <a:t> </a:t>
            </a:r>
            <a:r>
              <a:rPr b="0" lang="de-DE" sz="1200" spc="-12" strike="noStrike">
                <a:solidFill>
                  <a:srgbClr val="ffffff"/>
                </a:solidFill>
                <a:latin typeface="Calibri"/>
                <a:ea typeface="Times New Roman"/>
              </a:rPr>
              <a:t>Ausg.).</a:t>
            </a:r>
            <a:r>
              <a:rPr b="0" lang="de-DE" sz="1200" spc="-66" strike="noStrike">
                <a:solidFill>
                  <a:srgbClr val="ffffff"/>
                </a:solidFill>
                <a:latin typeface="Calibri"/>
                <a:ea typeface="Times New Roman"/>
              </a:rPr>
              <a:t> </a:t>
            </a:r>
            <a:r>
              <a:rPr b="0" lang="de-DE" sz="1200" spc="-12" strike="noStrike">
                <a:solidFill>
                  <a:srgbClr val="ffffff"/>
                </a:solidFill>
                <a:latin typeface="Calibri"/>
                <a:ea typeface="Times New Roman"/>
              </a:rPr>
              <a:t>Reinbek</a:t>
            </a:r>
            <a:r>
              <a:rPr b="0" lang="de-DE" sz="1200" spc="-60" strike="noStrike">
                <a:solidFill>
                  <a:srgbClr val="ffffff"/>
                </a:solidFill>
                <a:latin typeface="Calibri"/>
                <a:ea typeface="Times New Roman"/>
              </a:rPr>
              <a:t> </a:t>
            </a:r>
            <a:r>
              <a:rPr b="0" lang="de-DE" sz="1200" spc="-12" strike="noStrike">
                <a:solidFill>
                  <a:srgbClr val="ffffff"/>
                </a:solidFill>
                <a:latin typeface="Calibri"/>
                <a:ea typeface="Times New Roman"/>
              </a:rPr>
              <a:t>(portugiesisches</a:t>
            </a:r>
            <a:r>
              <a:rPr b="0" lang="de-DE" sz="1200" spc="-66" strike="noStrike">
                <a:solidFill>
                  <a:srgbClr val="ffffff"/>
                </a:solidFill>
                <a:latin typeface="Calibri"/>
                <a:ea typeface="Times New Roman"/>
              </a:rPr>
              <a:t> </a:t>
            </a:r>
            <a:r>
              <a:rPr b="0" lang="de-DE" sz="1200" spc="-12" strike="noStrike">
                <a:solidFill>
                  <a:srgbClr val="ffffff"/>
                </a:solidFill>
                <a:latin typeface="Calibri"/>
                <a:ea typeface="Times New Roman"/>
              </a:rPr>
              <a:t>Original</a:t>
            </a:r>
            <a:r>
              <a:rPr b="0" lang="de-DE" sz="1200" spc="-55" strike="noStrike">
                <a:solidFill>
                  <a:srgbClr val="ffffff"/>
                </a:solidFill>
                <a:latin typeface="Calibri"/>
                <a:ea typeface="Times New Roman"/>
              </a:rPr>
              <a:t> </a:t>
            </a:r>
            <a:r>
              <a:rPr b="0" lang="de-DE" sz="1200" spc="-12" strike="noStrike">
                <a:solidFill>
                  <a:srgbClr val="ffffff"/>
                </a:solidFill>
                <a:latin typeface="Calibri"/>
                <a:ea typeface="Times New Roman"/>
              </a:rPr>
              <a:t>1970).</a:t>
            </a:r>
            <a:endParaRPr b="0" lang="de-DE" sz="1200" spc="-1" strike="noStrike">
              <a:latin typeface="Times New Roman"/>
            </a:endParaRPr>
          </a:p>
          <a:p>
            <a:pPr algn="ctr">
              <a:lnSpc>
                <a:spcPct val="100000"/>
              </a:lnSpc>
              <a:buNone/>
            </a:pPr>
            <a:r>
              <a:rPr b="0" lang="de-DE" sz="1200" spc="-1" strike="noStrike">
                <a:solidFill>
                  <a:srgbClr val="8b8b8b"/>
                </a:solidFill>
                <a:latin typeface="Calibri"/>
                <a:ea typeface="Times New Roman"/>
              </a:rPr>
              <a:t>) </a:t>
            </a:r>
            <a:endParaRPr b="0" lang="de-DE" sz="1200" spc="-1" strike="noStrike">
              <a:latin typeface="Times New Roman"/>
            </a:endParaRPr>
          </a:p>
          <a:p>
            <a:pPr algn="ctr">
              <a:lnSpc>
                <a:spcPct val="100000"/>
              </a:lnSpc>
              <a:buNone/>
            </a:pPr>
            <a:endParaRPr b="0" lang="de-DE" sz="1200" spc="-1" strike="noStrike">
              <a:latin typeface="Times New Roman"/>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PlaceHolder 1"/>
          <p:cNvSpPr>
            <a:spLocks noGrp="1"/>
          </p:cNvSpPr>
          <p:nvPr>
            <p:ph type="title"/>
          </p:nvPr>
        </p:nvSpPr>
        <p:spPr>
          <a:xfrm>
            <a:off x="838080" y="365040"/>
            <a:ext cx="10515240" cy="1325160"/>
          </a:xfrm>
          <a:prstGeom prst="rect">
            <a:avLst/>
          </a:prstGeom>
          <a:noFill/>
          <a:ln w="0">
            <a:noFill/>
          </a:ln>
        </p:spPr>
        <p:txBody>
          <a:bodyPr anchor="ctr">
            <a:noAutofit/>
          </a:bodyPr>
          <a:p>
            <a:endParaRPr b="0" lang="de-DE" sz="1800" spc="-1" strike="noStrike">
              <a:solidFill>
                <a:srgbClr val="000000"/>
              </a:solidFill>
              <a:latin typeface="Calibri"/>
            </a:endParaRPr>
          </a:p>
        </p:txBody>
      </p:sp>
      <p:pic>
        <p:nvPicPr>
          <p:cNvPr id="191" name="Picture 7" descr=""/>
          <p:cNvPicPr/>
          <p:nvPr/>
        </p:nvPicPr>
        <p:blipFill>
          <a:blip r:embed="rId1">
            <a:alphaModFix amt="45000"/>
          </a:blip>
          <a:srcRect l="0" t="20212" r="0" b="0"/>
          <a:stretch/>
        </p:blipFill>
        <p:spPr>
          <a:xfrm>
            <a:off x="65880" y="-428400"/>
            <a:ext cx="15081480" cy="8483400"/>
          </a:xfrm>
          <a:prstGeom prst="rect">
            <a:avLst/>
          </a:prstGeom>
          <a:ln w="0">
            <a:noFill/>
          </a:ln>
        </p:spPr>
      </p:pic>
      <p:sp>
        <p:nvSpPr>
          <p:cNvPr id="192" name="PlaceHolder 2"/>
          <p:cNvSpPr>
            <a:spLocks noGrp="1"/>
          </p:cNvSpPr>
          <p:nvPr>
            <p:ph/>
          </p:nvPr>
        </p:nvSpPr>
        <p:spPr>
          <a:xfrm>
            <a:off x="407160" y="1036800"/>
            <a:ext cx="10656720" cy="3978720"/>
          </a:xfrm>
          <a:prstGeom prst="rect">
            <a:avLst/>
          </a:prstGeom>
          <a:noFill/>
          <a:ln w="0">
            <a:noFill/>
          </a:ln>
        </p:spPr>
        <p:txBody>
          <a:bodyPr numCol="1" spcCol="0" anchor="ctr">
            <a:noAutofit/>
          </a:bodyPr>
          <a:p>
            <a:pPr algn="ctr">
              <a:lnSpc>
                <a:spcPct val="150000"/>
              </a:lnSpc>
              <a:buNone/>
              <a:tabLst>
                <a:tab algn="l" pos="0"/>
              </a:tabLst>
            </a:pPr>
            <a:r>
              <a:rPr b="0" lang="de-DE" sz="2000" spc="-1" strike="noStrike">
                <a:solidFill>
                  <a:srgbClr val="ffffff"/>
                </a:solidFill>
                <a:latin typeface="Bahnschrift Light"/>
                <a:ea typeface="Times New Roman"/>
              </a:rPr>
              <a:t>Die Anerkennung der Expert:innenschaft ist ein Wechsel aus der Opferrolle, </a:t>
            </a:r>
            <a:endParaRPr b="0" lang="de-DE" sz="2000" spc="-1" strike="noStrike">
              <a:solidFill>
                <a:srgbClr val="000000"/>
              </a:solidFill>
              <a:latin typeface="Calibri"/>
            </a:endParaRPr>
          </a:p>
          <a:p>
            <a:pPr algn="ctr">
              <a:lnSpc>
                <a:spcPct val="150000"/>
              </a:lnSpc>
              <a:buNone/>
              <a:tabLst>
                <a:tab algn="l" pos="0"/>
              </a:tabLst>
            </a:pPr>
            <a:r>
              <a:rPr b="0" lang="de-DE" sz="2000" spc="-1" strike="noStrike">
                <a:solidFill>
                  <a:srgbClr val="ffffff"/>
                </a:solidFill>
                <a:latin typeface="Bahnschrift Light"/>
                <a:ea typeface="Times New Roman"/>
              </a:rPr>
              <a:t>wie auch die Betroffenen sexuellen Kindesmissbrauchs betonen. Sie stimmten mit</a:t>
            </a:r>
            <a:endParaRPr b="0" lang="de-DE" sz="2000" spc="-1" strike="noStrike">
              <a:solidFill>
                <a:srgbClr val="000000"/>
              </a:solidFill>
              <a:latin typeface="Calibri"/>
            </a:endParaRPr>
          </a:p>
          <a:p>
            <a:pPr algn="ctr">
              <a:lnSpc>
                <a:spcPct val="150000"/>
              </a:lnSpc>
              <a:buNone/>
              <a:tabLst>
                <a:tab algn="l" pos="0"/>
              </a:tabLst>
            </a:pPr>
            <a:r>
              <a:rPr b="0" lang="de-DE" sz="2000" spc="-1" strike="noStrike">
                <a:solidFill>
                  <a:srgbClr val="ffffff"/>
                </a:solidFill>
                <a:latin typeface="Bahnschrift Light"/>
                <a:ea typeface="Times New Roman"/>
              </a:rPr>
              <a:t> </a:t>
            </a:r>
            <a:r>
              <a:rPr b="0" lang="de-DE" sz="2000" spc="-1" strike="noStrike">
                <a:solidFill>
                  <a:srgbClr val="ffffff"/>
                </a:solidFill>
                <a:latin typeface="Bahnschrift Light"/>
                <a:ea typeface="Times New Roman"/>
              </a:rPr>
              <a:t>75,3 % der Aussage zu: ‚Betroffene sollen als Expert:innen angehört werden, nicht nur als Opfer‘ (Kavemann et al., 2019, S. 23). Eine Form der Würdigung sei, wenn ihre Expertise zähle: „Also, wenn Betroffene keine Experten sind, dann weiß ich nicht, wer“ (Kavemann et al., 2019, S. 44). </a:t>
            </a:r>
            <a:endParaRPr b="0" lang="de-DE" sz="2000" spc="-1" strike="noStrike">
              <a:solidFill>
                <a:srgbClr val="000000"/>
              </a:solidFill>
              <a:latin typeface="Calibri"/>
            </a:endParaRPr>
          </a:p>
        </p:txBody>
      </p:sp>
      <p:sp>
        <p:nvSpPr>
          <p:cNvPr id="193" name="PlaceHolder 3"/>
          <p:cNvSpPr>
            <a:spLocks noGrp="1"/>
          </p:cNvSpPr>
          <p:nvPr>
            <p:ph type="ftr"/>
          </p:nvPr>
        </p:nvSpPr>
        <p:spPr>
          <a:xfrm>
            <a:off x="2266200" y="6162120"/>
            <a:ext cx="7135920" cy="558720"/>
          </a:xfrm>
          <a:prstGeom prst="rect">
            <a:avLst/>
          </a:prstGeom>
          <a:noFill/>
          <a:ln w="0">
            <a:noFill/>
          </a:ln>
        </p:spPr>
        <p:txBody>
          <a:bodyPr anchor="ctr">
            <a:noAutofit/>
          </a:bodyPr>
          <a:p>
            <a:pPr algn="ctr">
              <a:lnSpc>
                <a:spcPct val="100000"/>
              </a:lnSpc>
              <a:buNone/>
            </a:pPr>
            <a:r>
              <a:rPr b="0" lang="de-DE" sz="1200" spc="-1" strike="noStrike">
                <a:solidFill>
                  <a:srgbClr val="ffffff"/>
                </a:solidFill>
                <a:latin typeface="Calibri"/>
              </a:rPr>
              <a:t>Kavemann, Barbara/Nagel, Bianca/Doll, Daniel (2019): „Erwartungen Betroffener sexuellen Kindesmissbrauchs an gesellschaftliche Aufarbeitung.“ Geschichten, die zählen.</a:t>
            </a:r>
            <a:r>
              <a:rPr b="0" lang="de-DE" sz="1200" spc="-1" strike="noStrike">
                <a:solidFill>
                  <a:srgbClr val="8b8b8b"/>
                </a:solidFill>
                <a:latin typeface="Calibri"/>
              </a:rPr>
              <a:t>. </a:t>
            </a:r>
            <a:r>
              <a:rPr b="0" lang="de-DE" sz="1200" spc="-1" strike="noStrike">
                <a:solidFill>
                  <a:srgbClr val="ffffff"/>
                </a:solidFill>
                <a:latin typeface="Calibri"/>
              </a:rPr>
              <a:t>Berlin</a:t>
            </a:r>
            <a:r>
              <a:rPr b="0" lang="de-DE" sz="1200" spc="-1" strike="noStrike">
                <a:solidFill>
                  <a:srgbClr val="8b8b8b"/>
                </a:solidFill>
                <a:latin typeface="Calibri"/>
              </a:rPr>
              <a:t>.</a:t>
            </a:r>
            <a:endParaRPr b="0" lang="de-DE" sz="1200" spc="-1" strike="noStrike">
              <a:latin typeface="Times New Roman"/>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4" name="" descr="">
            <a:hlinkClick r:id="" action="ppaction://media"/>
          </p:cNvPr>
          <p:cNvPicPr/>
          <p:nvPr>
            <a:videoFile r:link="rId1"/>
            <p:extLst>
              <p:ext uri="{DAA4B4D4-6D71-4841-9C94-3DE7FCFB9230}">
                <p14:media r:embed="rId2"/>
              </p:ext>
            </p:extLst>
          </p:nvPr>
        </p:nvPicPr>
        <p:blipFill>
          <a:blip r:embed="rId3"/>
          <a:stretch>
            <a:fillRect/>
          </a:stretch>
        </p:blipFill>
        <p:spPr>
          <a:xfrm>
            <a:off x="185760" y="177840"/>
            <a:ext cx="406080" cy="406080"/>
          </a:xfrm>
          <a:prstGeom prst="rect">
            <a:avLst/>
          </a:prstGeom>
          <a:ln w="0">
            <a:noFill/>
          </a:ln>
        </p:spPr>
      </p:pic>
      <p:pic>
        <p:nvPicPr>
          <p:cNvPr id="195" name="Picture 7" descr=""/>
          <p:cNvPicPr/>
          <p:nvPr/>
        </p:nvPicPr>
        <p:blipFill>
          <a:blip r:embed="rId4">
            <a:alphaModFix amt="45000"/>
          </a:blip>
          <a:srcRect l="0" t="20212" r="0" b="0"/>
          <a:stretch/>
        </p:blipFill>
        <p:spPr>
          <a:xfrm>
            <a:off x="-1272600" y="-704520"/>
            <a:ext cx="15081480" cy="8483400"/>
          </a:xfrm>
          <a:prstGeom prst="rect">
            <a:avLst/>
          </a:prstGeom>
          <a:ln w="0">
            <a:noFill/>
          </a:ln>
        </p:spPr>
      </p:pic>
      <p:sp>
        <p:nvSpPr>
          <p:cNvPr id="196" name="Textfeld 3"/>
          <p:cNvSpPr/>
          <p:nvPr/>
        </p:nvSpPr>
        <p:spPr>
          <a:xfrm>
            <a:off x="5180400" y="2254320"/>
            <a:ext cx="1828440" cy="1828440"/>
          </a:xfrm>
          <a:prstGeom prst="rect">
            <a:avLst/>
          </a:prstGeom>
          <a:noFill/>
          <a:ln w="0">
            <a:noFill/>
          </a:ln>
        </p:spPr>
        <p:style>
          <a:lnRef idx="0"/>
          <a:fillRef idx="0"/>
          <a:effectRef idx="0"/>
          <a:fontRef idx="minor"/>
        </p:style>
      </p:sp>
      <p:sp>
        <p:nvSpPr>
          <p:cNvPr id="197" name="Textfeld 8"/>
          <p:cNvSpPr/>
          <p:nvPr/>
        </p:nvSpPr>
        <p:spPr>
          <a:xfrm>
            <a:off x="10193040" y="6488640"/>
            <a:ext cx="1909080" cy="3337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de-DE" sz="1600" spc="-1" strike="noStrike">
                <a:solidFill>
                  <a:srgbClr val="ffffff"/>
                </a:solidFill>
                <a:latin typeface="Comic Sans MS"/>
              </a:rPr>
              <a:t>©</a:t>
            </a:r>
            <a:r>
              <a:rPr b="0" lang="hu-HU" sz="1600" spc="-1" strike="noStrike">
                <a:solidFill>
                  <a:srgbClr val="ffffff"/>
                </a:solidFill>
                <a:latin typeface="Comic Sans MS"/>
              </a:rPr>
              <a:t> Expert</a:t>
            </a:r>
            <a:r>
              <a:rPr b="0" lang="de-DE" sz="1600" spc="-1" strike="noStrike">
                <a:solidFill>
                  <a:srgbClr val="ffffff"/>
                </a:solidFill>
                <a:latin typeface="Comic Sans MS"/>
              </a:rPr>
              <a:t>:</a:t>
            </a:r>
            <a:r>
              <a:rPr b="0" lang="hu-HU" sz="1600" spc="-1" strike="noStrike">
                <a:solidFill>
                  <a:srgbClr val="ffffff"/>
                </a:solidFill>
                <a:latin typeface="Comic Sans MS"/>
              </a:rPr>
              <a:t>innenrat</a:t>
            </a:r>
            <a:endParaRPr b="0" lang="de-DE" sz="1600" spc="-1" strike="noStrike">
              <a:latin typeface="Arial"/>
            </a:endParaRPr>
          </a:p>
        </p:txBody>
      </p:sp>
      <p:pic>
        <p:nvPicPr>
          <p:cNvPr id="198" name="Grafik 6" descr=""/>
          <p:cNvPicPr/>
          <p:nvPr/>
        </p:nvPicPr>
        <p:blipFill>
          <a:blip r:embed="rId5"/>
          <a:stretch/>
        </p:blipFill>
        <p:spPr>
          <a:xfrm>
            <a:off x="2458800" y="-203040"/>
            <a:ext cx="6861600" cy="6857640"/>
          </a:xfrm>
          <a:prstGeom prst="rect">
            <a:avLst/>
          </a:prstGeom>
          <a:ln w="0">
            <a:noFill/>
          </a:ln>
        </p:spPr>
      </p:pic>
    </p:spTree>
  </p:cSld>
  <p:transition spd="slow">
    <p:fade/>
  </p:transition>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afterEffect" fill="hold" presetClass="mediacall">
                                  <p:stCondLst>
                                    <p:cond delay="0"/>
                                  </p:stCondLst>
                                  <p:childTnLst>
                                    <p:cmd type="call" cmd="playFrom(0.0)">
                                      <p:cBhvr>
                                        <p:cTn id="6" dur="365792" fill="hold"/>
                                        <p:tgtEl>
                                          <p:spTgt spid="194"/>
                                        </p:tgtEl>
                                      </p:cBhvr>
                                    </p:cmd>
                                  </p:childTnLst>
                                </p:cTn>
                              </p:par>
                              <p:par>
                                <p:cTn id="7" nodeType="withEffect" fill="hold" presetClass="entr" presetID="10">
                                  <p:stCondLst>
                                    <p:cond delay="0"/>
                                  </p:stCondLst>
                                  <p:childTnLst>
                                    <p:set>
                                      <p:cBhvr>
                                        <p:cTn id="8" dur="1" fill="hold">
                                          <p:stCondLst>
                                            <p:cond delay="0"/>
                                          </p:stCondLst>
                                        </p:cTn>
                                        <p:tgtEl>
                                          <p:spTgt spid="198"/>
                                        </p:tgtEl>
                                        <p:attrNameLst>
                                          <p:attrName>style.visibility</p:attrName>
                                        </p:attrNameLst>
                                      </p:cBhvr>
                                      <p:to>
                                        <p:strVal val="visible"/>
                                      </p:to>
                                    </p:set>
                                    <p:animEffect filter="fade" transition="in">
                                      <p:cBhvr additive="repl">
                                        <p:cTn id="9" dur="500"/>
                                        <p:tgtEl>
                                          <p:spTgt spid="198"/>
                                        </p:tgtEl>
                                      </p:cBhvr>
                                    </p:animEffect>
                                  </p:childTnLst>
                                </p:cTn>
                              </p:par>
                            </p:childTnLst>
                          </p:cTn>
                        </p:par>
                      </p:childTnLst>
                    </p:cTn>
                  </p:par>
                  <p:par>
                    <p:cTn id="10" fill="hold">
                      <p:stCondLst>
                        <p:cond delay="indefinite"/>
                      </p:stCondLst>
                      <p:childTnLst>
                        <p:par>
                          <p:cTn id="11" fill="hold">
                            <p:stCondLst>
                              <p:cond delay="0"/>
                            </p:stCondLst>
                            <p:childTnLst>
                              <p:par>
                                <p:cTn id="12" nodeType="clickEffect" fill="hold" presetClass="exit" presetID="9">
                                  <p:stCondLst>
                                    <p:cond delay="0"/>
                                  </p:stCondLst>
                                  <p:childTnLst>
                                    <p:animEffect filter="dissolve" transition="out">
                                      <p:cBhvr additive="repl">
                                        <p:cTn id="13" dur="2000"/>
                                        <p:tgtEl>
                                          <p:spTgt spid="198"/>
                                        </p:tgtEl>
                                      </p:cBhvr>
                                    </p:animEffect>
                                    <p:set>
                                      <p:cBhvr>
                                        <p:cTn id="14" dur="1" fill="hold">
                                          <p:stCondLst>
                                            <p:cond delay="1999"/>
                                          </p:stCondLst>
                                        </p:cTn>
                                        <p:tgtEl>
                                          <p:spTgt spid="19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9" name="Picture 7" descr=""/>
          <p:cNvPicPr/>
          <p:nvPr/>
        </p:nvPicPr>
        <p:blipFill>
          <a:blip r:embed="rId1">
            <a:alphaModFix amt="45000"/>
          </a:blip>
          <a:srcRect l="0" t="20212" r="0" b="0"/>
          <a:stretch/>
        </p:blipFill>
        <p:spPr>
          <a:xfrm>
            <a:off x="-1126800" y="-1625760"/>
            <a:ext cx="15081480" cy="8483400"/>
          </a:xfrm>
          <a:prstGeom prst="rect">
            <a:avLst/>
          </a:prstGeom>
          <a:ln w="0">
            <a:noFill/>
          </a:ln>
        </p:spPr>
      </p:pic>
      <p:sp>
        <p:nvSpPr>
          <p:cNvPr id="200" name="PlaceHolder 1"/>
          <p:cNvSpPr>
            <a:spLocks noGrp="1"/>
          </p:cNvSpPr>
          <p:nvPr>
            <p:ph type="title"/>
          </p:nvPr>
        </p:nvSpPr>
        <p:spPr>
          <a:xfrm>
            <a:off x="838080" y="365040"/>
            <a:ext cx="10515240" cy="1325160"/>
          </a:xfrm>
          <a:prstGeom prst="rect">
            <a:avLst/>
          </a:prstGeom>
          <a:noFill/>
          <a:ln w="0">
            <a:noFill/>
          </a:ln>
        </p:spPr>
        <p:txBody>
          <a:bodyPr anchor="ctr">
            <a:noAutofit/>
          </a:bodyPr>
          <a:p>
            <a:pPr algn="ctr">
              <a:lnSpc>
                <a:spcPct val="90000"/>
              </a:lnSpc>
              <a:buNone/>
            </a:pPr>
            <a:r>
              <a:rPr b="1" lang="de-DE" sz="3200" spc="-1" strike="noStrike">
                <a:solidFill>
                  <a:srgbClr val="ffffff"/>
                </a:solidFill>
                <a:latin typeface="Comic Sans MS"/>
              </a:rPr>
              <a:t>Unsere Expertise ist</a:t>
            </a:r>
            <a:br/>
            <a:endParaRPr b="0" lang="de-DE" sz="3200" spc="-1" strike="noStrike">
              <a:solidFill>
                <a:srgbClr val="000000"/>
              </a:solidFill>
              <a:latin typeface="Calibri"/>
            </a:endParaRPr>
          </a:p>
        </p:txBody>
      </p:sp>
      <p:sp>
        <p:nvSpPr>
          <p:cNvPr id="201" name="PlaceHolder 2"/>
          <p:cNvSpPr>
            <a:spLocks noGrp="1"/>
          </p:cNvSpPr>
          <p:nvPr>
            <p:ph/>
          </p:nvPr>
        </p:nvSpPr>
        <p:spPr>
          <a:xfrm>
            <a:off x="925560" y="1147320"/>
            <a:ext cx="10737000" cy="5510880"/>
          </a:xfrm>
          <a:prstGeom prst="rect">
            <a:avLst/>
          </a:prstGeom>
          <a:noFill/>
          <a:ln w="0">
            <a:noFill/>
          </a:ln>
        </p:spPr>
        <p:txBody>
          <a:bodyPr anchor="t">
            <a:normAutofit fontScale="88000"/>
          </a:bodyPr>
          <a:p>
            <a:pPr marL="343080" indent="-343080" algn="just">
              <a:lnSpc>
                <a:spcPct val="150000"/>
              </a:lnSpc>
              <a:spcAft>
                <a:spcPts val="601"/>
              </a:spcAft>
              <a:buClr>
                <a:srgbClr val="ffffff"/>
              </a:buClr>
              <a:buFont typeface="Symbol"/>
              <a:buChar char=""/>
            </a:pPr>
            <a:r>
              <a:rPr b="0" i="1" lang="de-DE" sz="1800" spc="-1" strike="noStrike">
                <a:solidFill>
                  <a:srgbClr val="ffffff"/>
                </a:solidFill>
                <a:latin typeface="Comic Sans MS"/>
                <a:ea typeface="Times New Roman"/>
              </a:rPr>
              <a:t>Die Lebensleistung, auf sich aufmerksam gemacht zu haben, um zu überleben.</a:t>
            </a:r>
            <a:endParaRPr b="0" lang="de-DE" sz="1800" spc="-1" strike="noStrike">
              <a:solidFill>
                <a:srgbClr val="000000"/>
              </a:solidFill>
              <a:latin typeface="Calibri"/>
            </a:endParaRPr>
          </a:p>
          <a:p>
            <a:pPr marL="343080" indent="-343080" algn="just">
              <a:lnSpc>
                <a:spcPct val="150000"/>
              </a:lnSpc>
              <a:spcAft>
                <a:spcPts val="601"/>
              </a:spcAft>
              <a:buClr>
                <a:srgbClr val="ffffff"/>
              </a:buClr>
              <a:buFont typeface="Symbol"/>
              <a:buChar char=""/>
            </a:pPr>
            <a:r>
              <a:rPr b="0" i="1" lang="de-DE" sz="1800" spc="-1" strike="noStrike">
                <a:solidFill>
                  <a:srgbClr val="ffffff"/>
                </a:solidFill>
                <a:latin typeface="Comic Sans MS"/>
                <a:ea typeface="Times New Roman"/>
              </a:rPr>
              <a:t>Die aktive Entscheidung, sich auf positive Menschen einzulassen, eine Entscheidung für mich selbst.</a:t>
            </a:r>
            <a:endParaRPr b="0" lang="de-DE" sz="1800" spc="-1" strike="noStrike">
              <a:solidFill>
                <a:srgbClr val="000000"/>
              </a:solidFill>
              <a:latin typeface="Calibri"/>
            </a:endParaRPr>
          </a:p>
          <a:p>
            <a:pPr marL="343080" indent="-343080" algn="just">
              <a:lnSpc>
                <a:spcPct val="150000"/>
              </a:lnSpc>
              <a:spcAft>
                <a:spcPts val="601"/>
              </a:spcAft>
              <a:buClr>
                <a:srgbClr val="ffffff"/>
              </a:buClr>
              <a:buFont typeface="Symbol"/>
              <a:buChar char=""/>
            </a:pPr>
            <a:r>
              <a:rPr b="0" i="1" lang="de-DE" sz="1800" spc="-1" strike="noStrike">
                <a:solidFill>
                  <a:srgbClr val="ffffff"/>
                </a:solidFill>
                <a:latin typeface="Comic Sans MS"/>
                <a:ea typeface="Times New Roman"/>
              </a:rPr>
              <a:t>Mut zu entwickeln, um Veränderungen mit neuen Lebensstrukturen zuzulassen.</a:t>
            </a:r>
            <a:endParaRPr b="0" lang="de-DE" sz="1800" spc="-1" strike="noStrike">
              <a:solidFill>
                <a:srgbClr val="000000"/>
              </a:solidFill>
              <a:latin typeface="Calibri"/>
            </a:endParaRPr>
          </a:p>
          <a:p>
            <a:pPr marL="343080" indent="-343080" algn="just">
              <a:lnSpc>
                <a:spcPct val="150000"/>
              </a:lnSpc>
              <a:spcAft>
                <a:spcPts val="601"/>
              </a:spcAft>
              <a:buClr>
                <a:srgbClr val="ffffff"/>
              </a:buClr>
              <a:buFont typeface="Symbol"/>
              <a:buChar char=""/>
            </a:pPr>
            <a:r>
              <a:rPr b="0" i="1" lang="de-DE" sz="1800" spc="-1" strike="noStrike">
                <a:solidFill>
                  <a:srgbClr val="ffffff"/>
                </a:solidFill>
                <a:latin typeface="Comic Sans MS"/>
                <a:ea typeface="Times New Roman"/>
              </a:rPr>
              <a:t>Da die Erfahrung von Vertrauen fehlt, gehen Expert:innen mutig über neue und unbekannte Grenzen.</a:t>
            </a:r>
            <a:endParaRPr b="0" lang="de-DE" sz="1800" spc="-1" strike="noStrike">
              <a:solidFill>
                <a:srgbClr val="000000"/>
              </a:solidFill>
              <a:latin typeface="Calibri"/>
            </a:endParaRPr>
          </a:p>
          <a:p>
            <a:pPr marL="343080" indent="-343080" algn="just">
              <a:lnSpc>
                <a:spcPct val="150000"/>
              </a:lnSpc>
              <a:spcAft>
                <a:spcPts val="601"/>
              </a:spcAft>
              <a:buClr>
                <a:srgbClr val="ffffff"/>
              </a:buClr>
              <a:buFont typeface="Symbol"/>
              <a:buChar char=""/>
            </a:pPr>
            <a:r>
              <a:rPr b="0" i="1" lang="de-DE" sz="1800" spc="-1" strike="noStrike">
                <a:solidFill>
                  <a:srgbClr val="ffffff"/>
                </a:solidFill>
                <a:latin typeface="Comic Sans MS"/>
                <a:ea typeface="Times New Roman"/>
              </a:rPr>
              <a:t>Das ist Überlebenswille, ein Kampf, der Kraft braucht.</a:t>
            </a:r>
            <a:endParaRPr b="0" lang="de-DE" sz="1800" spc="-1" strike="noStrike">
              <a:solidFill>
                <a:srgbClr val="000000"/>
              </a:solidFill>
              <a:latin typeface="Calibri"/>
            </a:endParaRPr>
          </a:p>
          <a:p>
            <a:pPr marL="343080" indent="-343080" algn="just">
              <a:lnSpc>
                <a:spcPct val="150000"/>
              </a:lnSpc>
              <a:spcAft>
                <a:spcPts val="601"/>
              </a:spcAft>
              <a:buClr>
                <a:srgbClr val="ffffff"/>
              </a:buClr>
              <a:buFont typeface="Symbol"/>
              <a:buChar char=""/>
            </a:pPr>
            <a:r>
              <a:rPr b="0" i="1" lang="de-DE" sz="1800" spc="-1" strike="noStrike">
                <a:solidFill>
                  <a:srgbClr val="ffffff"/>
                </a:solidFill>
                <a:latin typeface="Comic Sans MS"/>
                <a:ea typeface="Times New Roman"/>
              </a:rPr>
              <a:t>Es ist so anstrengend, gemischt mit Angst, das ist schwierig zu beschreiben. Das ist ein Überlebenskampf.</a:t>
            </a:r>
            <a:endParaRPr b="0" lang="de-DE" sz="1800" spc="-1" strike="noStrike">
              <a:solidFill>
                <a:srgbClr val="000000"/>
              </a:solidFill>
              <a:latin typeface="Calibri"/>
            </a:endParaRPr>
          </a:p>
          <a:p>
            <a:pPr marL="343080" indent="-343080" algn="just">
              <a:lnSpc>
                <a:spcPct val="150000"/>
              </a:lnSpc>
              <a:spcAft>
                <a:spcPts val="601"/>
              </a:spcAft>
              <a:buClr>
                <a:srgbClr val="ffffff"/>
              </a:buClr>
              <a:buFont typeface="Symbol"/>
              <a:buChar char=""/>
            </a:pPr>
            <a:r>
              <a:rPr b="0" i="1" lang="de-DE" sz="1800" spc="-1" strike="noStrike">
                <a:solidFill>
                  <a:srgbClr val="ffffff"/>
                </a:solidFill>
                <a:latin typeface="Comic Sans MS"/>
                <a:ea typeface="Times New Roman"/>
              </a:rPr>
              <a:t>Ich weiß, was mir gut tut.</a:t>
            </a:r>
            <a:endParaRPr b="0" lang="de-DE" sz="1800" spc="-1" strike="noStrike">
              <a:solidFill>
                <a:srgbClr val="000000"/>
              </a:solidFill>
              <a:latin typeface="Calibri"/>
            </a:endParaRPr>
          </a:p>
          <a:p>
            <a:pPr marL="343080" indent="-343080" algn="just">
              <a:lnSpc>
                <a:spcPct val="150000"/>
              </a:lnSpc>
              <a:spcAft>
                <a:spcPts val="601"/>
              </a:spcAft>
              <a:buClr>
                <a:srgbClr val="ffffff"/>
              </a:buClr>
              <a:buFont typeface="Symbol"/>
              <a:buChar char=""/>
            </a:pPr>
            <a:r>
              <a:rPr b="0" i="1" lang="de-DE" sz="1800" spc="-1" strike="noStrike">
                <a:solidFill>
                  <a:srgbClr val="ffffff"/>
                </a:solidFill>
                <a:latin typeface="Comic Sans MS"/>
                <a:ea typeface="Times New Roman"/>
              </a:rPr>
              <a:t>Ich kann fühlen, ob meine Gegenüber authentisch sind.</a:t>
            </a:r>
            <a:endParaRPr b="0" lang="de-DE" sz="1800" spc="-1" strike="noStrike">
              <a:solidFill>
                <a:srgbClr val="000000"/>
              </a:solidFill>
              <a:latin typeface="Calibri"/>
            </a:endParaRPr>
          </a:p>
          <a:p>
            <a:pPr marL="343080" indent="-343080" algn="just">
              <a:lnSpc>
                <a:spcPct val="150000"/>
              </a:lnSpc>
              <a:spcAft>
                <a:spcPts val="601"/>
              </a:spcAft>
              <a:buClr>
                <a:srgbClr val="ffffff"/>
              </a:buClr>
              <a:buFont typeface="Symbol"/>
              <a:buChar char=""/>
            </a:pPr>
            <a:r>
              <a:rPr b="0" i="1" lang="de-DE" sz="1800" spc="-1" strike="noStrike">
                <a:solidFill>
                  <a:srgbClr val="ffffff"/>
                </a:solidFill>
                <a:latin typeface="Comic Sans MS"/>
                <a:ea typeface="Times New Roman"/>
              </a:rPr>
              <a:t>Ich weiß, was ich aushalten kann, und was nicht.</a:t>
            </a:r>
            <a:endParaRPr b="0" lang="de-DE" sz="1800" spc="-1" strike="noStrike">
              <a:solidFill>
                <a:srgbClr val="000000"/>
              </a:solidFill>
              <a:latin typeface="Calibri"/>
            </a:endParaRPr>
          </a:p>
          <a:p>
            <a:pPr algn="just">
              <a:lnSpc>
                <a:spcPct val="150000"/>
              </a:lnSpc>
              <a:spcAft>
                <a:spcPts val="601"/>
              </a:spcAft>
              <a:buNone/>
              <a:tabLst>
                <a:tab algn="l" pos="0"/>
              </a:tabLst>
            </a:pPr>
            <a:endParaRPr b="0" lang="de-DE" sz="1800" spc="-1" strike="noStrike">
              <a:solidFill>
                <a:srgbClr val="000000"/>
              </a:solidFill>
              <a:latin typeface="Calibri"/>
            </a:endParaRPr>
          </a:p>
          <a:p>
            <a:pPr algn="just">
              <a:lnSpc>
                <a:spcPct val="150000"/>
              </a:lnSpc>
              <a:spcAft>
                <a:spcPts val="601"/>
              </a:spcAft>
              <a:buNone/>
              <a:tabLst>
                <a:tab algn="l" pos="0"/>
              </a:tabLst>
            </a:pPr>
            <a:r>
              <a:rPr b="1" i="1" lang="de-DE" sz="1800" spc="-1" strike="noStrike">
                <a:solidFill>
                  <a:srgbClr val="ffffff"/>
                </a:solidFill>
                <a:latin typeface="Comic Sans MS"/>
                <a:ea typeface="Times New Roman"/>
              </a:rPr>
              <a:t>Schlussendlich</a:t>
            </a:r>
            <a:endParaRPr b="0" lang="de-DE" sz="1800" spc="-1" strike="noStrike">
              <a:solidFill>
                <a:srgbClr val="000000"/>
              </a:solidFill>
              <a:latin typeface="Calibri"/>
            </a:endParaRPr>
          </a:p>
          <a:p>
            <a:pPr algn="just">
              <a:lnSpc>
                <a:spcPct val="150000"/>
              </a:lnSpc>
              <a:spcAft>
                <a:spcPts val="601"/>
              </a:spcAft>
              <a:buNone/>
              <a:tabLst>
                <a:tab algn="l" pos="0"/>
              </a:tabLst>
            </a:pPr>
            <a:r>
              <a:rPr b="0" i="1" lang="de-DE" sz="1800" spc="-1" strike="noStrike">
                <a:solidFill>
                  <a:srgbClr val="ffffff"/>
                </a:solidFill>
                <a:latin typeface="Comic Sans MS"/>
                <a:ea typeface="Times New Roman"/>
              </a:rPr>
              <a:t>Wir haben uns nicht ausgesucht, Expert:innen zu sein, die Scheiße zu erleben</a:t>
            </a:r>
            <a:endParaRPr b="0" lang="de-DE"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2" name="002 Enigma - Hello And Welcome (After The Storm Mix)" descr=""/>
          <p:cNvPicPr/>
          <p:nvPr/>
        </p:nvPicPr>
        <p:blipFill>
          <a:blip r:embed="rId1"/>
          <a:stretch/>
        </p:blipFill>
        <p:spPr>
          <a:xfrm>
            <a:off x="549360" y="5643720"/>
            <a:ext cx="406080" cy="406080"/>
          </a:xfrm>
          <a:prstGeom prst="rect">
            <a:avLst/>
          </a:prstGeom>
          <a:ln w="0">
            <a:noFill/>
          </a:ln>
        </p:spPr>
      </p:pic>
      <p:sp>
        <p:nvSpPr>
          <p:cNvPr id="203" name="Textfeld 15"/>
          <p:cNvSpPr/>
          <p:nvPr/>
        </p:nvSpPr>
        <p:spPr>
          <a:xfrm>
            <a:off x="3760920" y="2808360"/>
            <a:ext cx="1828440" cy="1828440"/>
          </a:xfrm>
          <a:prstGeom prst="rect">
            <a:avLst/>
          </a:prstGeom>
          <a:noFill/>
          <a:ln w="0">
            <a:noFill/>
          </a:ln>
        </p:spPr>
        <p:style>
          <a:lnRef idx="0"/>
          <a:fillRef idx="0"/>
          <a:effectRef idx="0"/>
          <a:fontRef idx="minor"/>
        </p:style>
      </p:sp>
      <p:pic>
        <p:nvPicPr>
          <p:cNvPr id="204" name="Grafik 3" descr=""/>
          <p:cNvPicPr/>
          <p:nvPr/>
        </p:nvPicPr>
        <p:blipFill>
          <a:blip r:embed="rId2"/>
          <a:srcRect l="0" t="9261" r="0" b="3429"/>
          <a:stretch/>
        </p:blipFill>
        <p:spPr>
          <a:xfrm>
            <a:off x="4112640" y="1139400"/>
            <a:ext cx="3876840" cy="4513320"/>
          </a:xfrm>
          <a:prstGeom prst="rect">
            <a:avLst/>
          </a:prstGeom>
          <a:ln w="0">
            <a:noFill/>
          </a:ln>
        </p:spPr>
      </p:pic>
      <p:pic>
        <p:nvPicPr>
          <p:cNvPr id="205" name="Grafik 12" descr=""/>
          <p:cNvPicPr/>
          <p:nvPr/>
        </p:nvPicPr>
        <p:blipFill>
          <a:blip r:embed="rId3"/>
          <a:srcRect l="0" t="5961" r="0" b="13509"/>
          <a:stretch/>
        </p:blipFill>
        <p:spPr>
          <a:xfrm>
            <a:off x="4107240" y="1125720"/>
            <a:ext cx="3876840" cy="4162680"/>
          </a:xfrm>
          <a:prstGeom prst="rect">
            <a:avLst/>
          </a:prstGeom>
          <a:ln w="0">
            <a:noFill/>
          </a:ln>
        </p:spPr>
      </p:pic>
      <p:pic>
        <p:nvPicPr>
          <p:cNvPr id="206" name="Grafik 11" descr=""/>
          <p:cNvPicPr/>
          <p:nvPr/>
        </p:nvPicPr>
        <p:blipFill>
          <a:blip r:embed="rId4"/>
          <a:srcRect l="4178" t="6138" r="0" b="20574"/>
          <a:stretch/>
        </p:blipFill>
        <p:spPr>
          <a:xfrm>
            <a:off x="4117680" y="1151280"/>
            <a:ext cx="3894120" cy="3971160"/>
          </a:xfrm>
          <a:prstGeom prst="rect">
            <a:avLst/>
          </a:prstGeom>
          <a:ln w="0">
            <a:noFill/>
          </a:ln>
        </p:spPr>
      </p:pic>
      <p:pic>
        <p:nvPicPr>
          <p:cNvPr id="207" name="Grafik 10" descr=""/>
          <p:cNvPicPr/>
          <p:nvPr/>
        </p:nvPicPr>
        <p:blipFill>
          <a:blip r:embed="rId5"/>
          <a:srcRect l="4099" t="0" r="0" b="10970"/>
          <a:stretch/>
        </p:blipFill>
        <p:spPr>
          <a:xfrm>
            <a:off x="4112640" y="1137960"/>
            <a:ext cx="3871440" cy="4792320"/>
          </a:xfrm>
          <a:prstGeom prst="rect">
            <a:avLst/>
          </a:prstGeom>
          <a:ln w="0">
            <a:noFill/>
          </a:ln>
        </p:spPr>
      </p:pic>
      <p:pic>
        <p:nvPicPr>
          <p:cNvPr id="208" name="Grafik 5" descr=""/>
          <p:cNvPicPr/>
          <p:nvPr/>
        </p:nvPicPr>
        <p:blipFill>
          <a:blip r:embed="rId6"/>
          <a:srcRect l="7726" t="-10106" r="3268" b="28066"/>
          <a:stretch/>
        </p:blipFill>
        <p:spPr>
          <a:xfrm>
            <a:off x="4134600" y="565920"/>
            <a:ext cx="3830400" cy="4792320"/>
          </a:xfrm>
          <a:prstGeom prst="rect">
            <a:avLst/>
          </a:prstGeom>
          <a:ln w="0">
            <a:noFill/>
          </a:ln>
        </p:spPr>
      </p:pic>
      <p:pic>
        <p:nvPicPr>
          <p:cNvPr id="209" name="Grafik 17" descr=""/>
          <p:cNvPicPr/>
          <p:nvPr/>
        </p:nvPicPr>
        <p:blipFill>
          <a:blip r:embed="rId7"/>
          <a:srcRect l="0" t="0" r="11058" b="24276"/>
          <a:stretch/>
        </p:blipFill>
        <p:spPr>
          <a:xfrm>
            <a:off x="4144320" y="1147320"/>
            <a:ext cx="3830400" cy="4348440"/>
          </a:xfrm>
          <a:prstGeom prst="rect">
            <a:avLst/>
          </a:prstGeom>
          <a:ln w="0">
            <a:noFill/>
          </a:ln>
        </p:spPr>
      </p:pic>
      <p:pic>
        <p:nvPicPr>
          <p:cNvPr id="210" name="Grafik 21" descr=""/>
          <p:cNvPicPr/>
          <p:nvPr/>
        </p:nvPicPr>
        <p:blipFill>
          <a:blip r:embed="rId8"/>
          <a:srcRect l="7643" t="17960" r="9365" b="19079"/>
          <a:stretch/>
        </p:blipFill>
        <p:spPr>
          <a:xfrm>
            <a:off x="4123440" y="1140480"/>
            <a:ext cx="3830400" cy="3860280"/>
          </a:xfrm>
          <a:prstGeom prst="rect">
            <a:avLst/>
          </a:prstGeom>
          <a:ln w="0">
            <a:noFill/>
          </a:ln>
        </p:spPr>
      </p:pic>
      <p:pic>
        <p:nvPicPr>
          <p:cNvPr id="211" name="Grafik 14" descr=""/>
          <p:cNvPicPr/>
          <p:nvPr/>
        </p:nvPicPr>
        <p:blipFill>
          <a:blip r:embed="rId9"/>
          <a:srcRect l="0" t="5728" r="0" b="0"/>
          <a:stretch/>
        </p:blipFill>
        <p:spPr>
          <a:xfrm>
            <a:off x="4101480" y="1147320"/>
            <a:ext cx="3830400" cy="4814640"/>
          </a:xfrm>
          <a:prstGeom prst="rect">
            <a:avLst/>
          </a:prstGeom>
          <a:ln w="0">
            <a:noFill/>
          </a:ln>
        </p:spPr>
      </p:pic>
      <p:pic>
        <p:nvPicPr>
          <p:cNvPr id="212" name="Grafik 19" descr=""/>
          <p:cNvPicPr/>
          <p:nvPr/>
        </p:nvPicPr>
        <p:blipFill>
          <a:blip r:embed="rId10"/>
          <a:srcRect l="0" t="528" r="0" b="12501"/>
          <a:stretch/>
        </p:blipFill>
        <p:spPr>
          <a:xfrm>
            <a:off x="4143240" y="1163880"/>
            <a:ext cx="3788640" cy="4393440"/>
          </a:xfrm>
          <a:prstGeom prst="rect">
            <a:avLst/>
          </a:prstGeom>
          <a:ln w="0">
            <a:noFill/>
          </a:ln>
        </p:spPr>
      </p:pic>
      <p:pic>
        <p:nvPicPr>
          <p:cNvPr id="213" name="Grafik 9" descr=""/>
          <p:cNvPicPr/>
          <p:nvPr/>
        </p:nvPicPr>
        <p:blipFill>
          <a:blip r:embed="rId11"/>
          <a:srcRect l="0" t="0" r="2057" b="6315"/>
          <a:stretch/>
        </p:blipFill>
        <p:spPr>
          <a:xfrm>
            <a:off x="4132080" y="1154520"/>
            <a:ext cx="3821760" cy="4874040"/>
          </a:xfrm>
          <a:prstGeom prst="rect">
            <a:avLst/>
          </a:prstGeom>
          <a:ln w="0">
            <a:noFill/>
          </a:ln>
        </p:spPr>
      </p:pic>
      <p:pic>
        <p:nvPicPr>
          <p:cNvPr id="214" name="Grafik 23" descr=""/>
          <p:cNvPicPr/>
          <p:nvPr/>
        </p:nvPicPr>
        <p:blipFill>
          <a:blip r:embed="rId12"/>
          <a:srcRect l="0" t="1292" r="2790" b="2702"/>
          <a:stretch/>
        </p:blipFill>
        <p:spPr>
          <a:xfrm>
            <a:off x="4096800" y="1119600"/>
            <a:ext cx="3957120" cy="4136040"/>
          </a:xfrm>
          <a:prstGeom prst="rect">
            <a:avLst/>
          </a:prstGeom>
          <a:ln w="0">
            <a:noFill/>
          </a:ln>
        </p:spPr>
      </p:pic>
      <p:pic>
        <p:nvPicPr>
          <p:cNvPr id="215" name="Grafik 16" descr=""/>
          <p:cNvPicPr/>
          <p:nvPr/>
        </p:nvPicPr>
        <p:blipFill>
          <a:blip r:embed="rId13"/>
          <a:srcRect l="0" t="3628" r="0" b="6027"/>
          <a:stretch/>
        </p:blipFill>
        <p:spPr>
          <a:xfrm>
            <a:off x="4091040" y="1116720"/>
            <a:ext cx="3957120" cy="4766760"/>
          </a:xfrm>
          <a:prstGeom prst="rect">
            <a:avLst/>
          </a:prstGeom>
          <a:ln w="0">
            <a:noFill/>
          </a:ln>
        </p:spPr>
      </p:pic>
      <p:pic>
        <p:nvPicPr>
          <p:cNvPr id="216" name="Grafik 24" descr=""/>
          <p:cNvPicPr/>
          <p:nvPr/>
        </p:nvPicPr>
        <p:blipFill>
          <a:blip r:embed="rId14"/>
          <a:srcRect l="0" t="0" r="0" b="12501"/>
          <a:stretch/>
        </p:blipFill>
        <p:spPr>
          <a:xfrm>
            <a:off x="4114800" y="1137960"/>
            <a:ext cx="3937680" cy="4593960"/>
          </a:xfrm>
          <a:prstGeom prst="rect">
            <a:avLst/>
          </a:prstGeom>
          <a:ln w="0">
            <a:noFill/>
          </a:ln>
        </p:spPr>
      </p:pic>
      <p:pic>
        <p:nvPicPr>
          <p:cNvPr id="217" name="Grafik 20" descr=""/>
          <p:cNvPicPr/>
          <p:nvPr/>
        </p:nvPicPr>
        <p:blipFill>
          <a:blip r:embed="rId15"/>
          <a:srcRect l="0" t="4259" r="0" b="17960"/>
          <a:stretch/>
        </p:blipFill>
        <p:spPr>
          <a:xfrm>
            <a:off x="4115160" y="1117440"/>
            <a:ext cx="3933000" cy="4078800"/>
          </a:xfrm>
          <a:prstGeom prst="rect">
            <a:avLst/>
          </a:prstGeom>
          <a:ln w="0">
            <a:noFill/>
          </a:ln>
        </p:spPr>
      </p:pic>
      <p:pic>
        <p:nvPicPr>
          <p:cNvPr id="218" name="Grafik 28" descr=""/>
          <p:cNvPicPr/>
          <p:nvPr/>
        </p:nvPicPr>
        <p:blipFill>
          <a:blip r:embed="rId16"/>
          <a:srcRect l="0" t="0" r="0" b="30107"/>
          <a:stretch/>
        </p:blipFill>
        <p:spPr>
          <a:xfrm>
            <a:off x="4120920" y="1123920"/>
            <a:ext cx="3863160" cy="3600360"/>
          </a:xfrm>
          <a:prstGeom prst="rect">
            <a:avLst/>
          </a:prstGeom>
          <a:ln w="0">
            <a:noFill/>
          </a:ln>
        </p:spPr>
      </p:pic>
      <p:pic>
        <p:nvPicPr>
          <p:cNvPr id="219" name="Grafik 26" descr=""/>
          <p:cNvPicPr/>
          <p:nvPr/>
        </p:nvPicPr>
        <p:blipFill>
          <a:blip r:embed="rId17"/>
          <a:srcRect l="0" t="11811" r="0" b="9523"/>
          <a:stretch/>
        </p:blipFill>
        <p:spPr>
          <a:xfrm>
            <a:off x="4101840" y="1119960"/>
            <a:ext cx="3946320" cy="4139280"/>
          </a:xfrm>
          <a:prstGeom prst="rect">
            <a:avLst/>
          </a:prstGeom>
          <a:ln w="0">
            <a:noFill/>
          </a:ln>
        </p:spPr>
      </p:pic>
      <p:pic>
        <p:nvPicPr>
          <p:cNvPr id="220" name="Grafik 32" descr=""/>
          <p:cNvPicPr/>
          <p:nvPr/>
        </p:nvPicPr>
        <p:blipFill>
          <a:blip r:embed="rId18"/>
          <a:stretch/>
        </p:blipFill>
        <p:spPr>
          <a:xfrm>
            <a:off x="4107960" y="1099080"/>
            <a:ext cx="3875400" cy="2906280"/>
          </a:xfrm>
          <a:prstGeom prst="rect">
            <a:avLst/>
          </a:prstGeom>
          <a:ln w="0">
            <a:noFill/>
          </a:ln>
        </p:spPr>
      </p:pic>
      <p:pic>
        <p:nvPicPr>
          <p:cNvPr id="221" name="Grafik 30" descr=""/>
          <p:cNvPicPr/>
          <p:nvPr/>
        </p:nvPicPr>
        <p:blipFill>
          <a:blip r:embed="rId19"/>
          <a:srcRect l="0" t="3012" r="0" b="19983"/>
          <a:stretch/>
        </p:blipFill>
        <p:spPr>
          <a:xfrm>
            <a:off x="4091040" y="1139400"/>
            <a:ext cx="3989160" cy="3849120"/>
          </a:xfrm>
          <a:prstGeom prst="rect">
            <a:avLst/>
          </a:prstGeom>
          <a:ln w="0">
            <a:noFill/>
          </a:ln>
        </p:spPr>
      </p:pic>
      <p:pic>
        <p:nvPicPr>
          <p:cNvPr id="222" name="Grafik 7" descr=""/>
          <p:cNvPicPr/>
          <p:nvPr/>
        </p:nvPicPr>
        <p:blipFill>
          <a:blip r:embed="rId20"/>
          <a:srcRect l="0" t="0" r="0" b="9262"/>
          <a:stretch/>
        </p:blipFill>
        <p:spPr>
          <a:xfrm>
            <a:off x="4106520" y="1126800"/>
            <a:ext cx="3933000" cy="2676600"/>
          </a:xfrm>
          <a:prstGeom prst="rect">
            <a:avLst/>
          </a:prstGeom>
          <a:ln w="0">
            <a:noFill/>
          </a:ln>
        </p:spPr>
      </p:pic>
      <p:pic>
        <p:nvPicPr>
          <p:cNvPr id="223" name="Grafik 4" descr=""/>
          <p:cNvPicPr/>
          <p:nvPr/>
        </p:nvPicPr>
        <p:blipFill>
          <a:blip r:embed="rId21">
            <a:extLst>
              <a:ext uri="{BEBA8EAE-BF5A-486C-A8C5-ECC9F3942E4B}">
                <a14:imgProps xmlns:a14="http://schemas.microsoft.com/office/drawing/2010/main">
                  <a14:imgLayer r:embed="rId22">
                    <a14:imgEffect>
                      <a14:brightnessContrast bright="20000" contrast="-20000"/>
                    </a14:imgEffect>
                  </a14:imgLayer>
                </a14:imgProps>
              </a:ext>
            </a:extLst>
          </a:blip>
          <a:srcRect l="0" t="0" r="0" b="30110"/>
          <a:stretch/>
        </p:blipFill>
        <p:spPr>
          <a:xfrm>
            <a:off x="4113360" y="1113120"/>
            <a:ext cx="3926520" cy="3658680"/>
          </a:xfrm>
          <a:prstGeom prst="rect">
            <a:avLst/>
          </a:prstGeom>
          <a:ln w="0">
            <a:noFill/>
          </a:ln>
        </p:spPr>
      </p:pic>
      <p:pic>
        <p:nvPicPr>
          <p:cNvPr id="224" name="Grafik 6" descr=""/>
          <p:cNvPicPr/>
          <p:nvPr/>
        </p:nvPicPr>
        <p:blipFill>
          <a:blip r:embed="rId23"/>
          <a:srcRect l="0" t="0" r="4345" b="0"/>
          <a:stretch/>
        </p:blipFill>
        <p:spPr>
          <a:xfrm rot="16200000">
            <a:off x="4367520" y="462240"/>
            <a:ext cx="3340080" cy="4655880"/>
          </a:xfrm>
          <a:prstGeom prst="rect">
            <a:avLst/>
          </a:prstGeom>
          <a:ln w="0">
            <a:noFill/>
          </a:ln>
        </p:spPr>
      </p:pic>
      <p:pic>
        <p:nvPicPr>
          <p:cNvPr id="225" name="Grafik 8" descr=""/>
          <p:cNvPicPr/>
          <p:nvPr/>
        </p:nvPicPr>
        <p:blipFill>
          <a:blip r:embed="rId24"/>
          <a:srcRect l="-203" t="1245" r="203" b="36393"/>
          <a:stretch/>
        </p:blipFill>
        <p:spPr>
          <a:xfrm>
            <a:off x="4140000" y="1163880"/>
            <a:ext cx="3871800" cy="2000160"/>
          </a:xfrm>
          <a:prstGeom prst="rect">
            <a:avLst/>
          </a:prstGeom>
          <a:ln w="0">
            <a:noFill/>
          </a:ln>
        </p:spPr>
      </p:pic>
      <p:pic>
        <p:nvPicPr>
          <p:cNvPr id="226" name="Picture 7" descr=""/>
          <p:cNvPicPr/>
          <p:nvPr/>
        </p:nvPicPr>
        <p:blipFill>
          <a:blip r:embed="rId25">
            <a:alphaModFix amt="45000"/>
          </a:blip>
          <a:srcRect l="0" t="20212" r="0" b="0"/>
          <a:stretch/>
        </p:blipFill>
        <p:spPr>
          <a:xfrm>
            <a:off x="-1221120" y="-3018240"/>
            <a:ext cx="15081480" cy="8483400"/>
          </a:xfrm>
          <a:prstGeom prst="rect">
            <a:avLst/>
          </a:prstGeom>
          <a:ln w="0">
            <a:noFill/>
          </a:ln>
        </p:spPr>
      </p:pic>
      <p:pic>
        <p:nvPicPr>
          <p:cNvPr id="227" name="Grafik 34" descr=""/>
          <p:cNvPicPr/>
          <p:nvPr/>
        </p:nvPicPr>
        <p:blipFill>
          <a:blip r:embed="rId26"/>
          <a:srcRect l="0" t="0" r="0" b="7360"/>
          <a:stretch/>
        </p:blipFill>
        <p:spPr>
          <a:xfrm>
            <a:off x="4119480" y="1077120"/>
            <a:ext cx="3920400" cy="4842360"/>
          </a:xfrm>
          <a:prstGeom prst="rect">
            <a:avLst/>
          </a:prstGeom>
          <a:ln w="0">
            <a:noFill/>
          </a:ln>
        </p:spPr>
      </p:pic>
      <p:sp>
        <p:nvSpPr>
          <p:cNvPr id="228" name="Textfeld 18"/>
          <p:cNvSpPr/>
          <p:nvPr/>
        </p:nvSpPr>
        <p:spPr>
          <a:xfrm>
            <a:off x="10185480" y="6458040"/>
            <a:ext cx="1955160" cy="3337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de-DE" sz="1600" spc="-1" strike="noStrike">
                <a:solidFill>
                  <a:srgbClr val="ffffff"/>
                </a:solidFill>
                <a:latin typeface="Comic Sans MS"/>
              </a:rPr>
              <a:t>©</a:t>
            </a:r>
            <a:r>
              <a:rPr b="0" lang="hu-HU" sz="1600" spc="-1" strike="noStrike">
                <a:solidFill>
                  <a:srgbClr val="ffffff"/>
                </a:solidFill>
                <a:latin typeface="Comic Sans MS"/>
              </a:rPr>
              <a:t> Expert*innenrat</a:t>
            </a:r>
            <a:endParaRPr b="0" lang="de-DE" sz="1600" spc="-1" strike="noStrike">
              <a:latin typeface="Arial"/>
            </a:endParaRPr>
          </a:p>
        </p:txBody>
      </p:sp>
      <p:pic>
        <p:nvPicPr>
          <p:cNvPr id="229" name="Grafik 22" descr=""/>
          <p:cNvPicPr/>
          <p:nvPr/>
        </p:nvPicPr>
        <p:blipFill>
          <a:blip r:embed="rId27"/>
          <a:stretch/>
        </p:blipFill>
        <p:spPr>
          <a:xfrm>
            <a:off x="1529640" y="729720"/>
            <a:ext cx="9480240" cy="5332320"/>
          </a:xfrm>
          <a:prstGeom prst="rect">
            <a:avLst/>
          </a:prstGeom>
          <a:ln w="0">
            <a:noFill/>
          </a:ln>
        </p:spPr>
      </p:pic>
    </p:spTree>
  </p:cSld>
  <p:transition spd="slow">
    <p:fade/>
  </p:transition>
  <p:timing>
    <p:tnLst>
      <p:par>
        <p:cTn id="15" dur="indefinite" restart="never" nodeType="tmRoot">
          <p:childTnLst>
            <p:seq>
              <p:cTn id="16" dur="indefinite" nodeType="mainSeq">
                <p:childTnLst>
                  <p:par>
                    <p:cTn id="17" fill="hold">
                      <p:stCondLst>
                        <p:cond delay="0"/>
                      </p:stCondLst>
                      <p:childTnLst>
                        <p:par>
                          <p:cTn id="18" fill="hold">
                            <p:stCondLst>
                              <p:cond delay="0"/>
                            </p:stCondLst>
                            <p:childTnLst>
                              <p:par>
                                <p:cTn id="19" nodeType="afterEffect" fill="hold" presetClass="mediacall">
                                  <p:stCondLst>
                                    <p:cond delay="0"/>
                                  </p:stCondLst>
                                  <p:childTnLst>
                                    <p:cmd type="call" cmd="playFrom(0.0)">
                                      <p:cBhvr>
                                        <p:cTn id="20" dur="1" fill="hold"/>
                                        <p:tgtEl>
                                          <p:spTgt spid="202"/>
                                        </p:tgtEl>
                                      </p:cBhvr>
                                    </p:cmd>
                                  </p:childTnLst>
                                </p:cTn>
                              </p:par>
                              <p:par>
                                <p:cTn id="21" nodeType="withEffect" fill="hold" presetClass="entr" presetID="28">
                                  <p:stCondLst>
                                    <p:cond delay="0"/>
                                  </p:stCondLst>
                                  <p:childTnLst>
                                    <p:set>
                                      <p:cBhvr>
                                        <p:cTn id="22" dur="1" fill="hold">
                                          <p:stCondLst>
                                            <p:cond delay="0"/>
                                          </p:stCondLst>
                                        </p:cTn>
                                        <p:tgtEl>
                                          <p:spTgt spid="229"/>
                                        </p:tgtEl>
                                        <p:attrNameLst>
                                          <p:attrName>style.visibility</p:attrName>
                                        </p:attrNameLst>
                                      </p:cBhvr>
                                      <p:to>
                                        <p:strVal val="visible"/>
                                      </p:to>
                                    </p:set>
                                    <p:anim calcmode="lin" valueType="num">
                                      <p:cBhvr additive="repl">
                                        <p:cTn id="23" dur="15000" fill="hold"/>
                                        <p:tgtEl>
                                          <p:spTgt spid="229"/>
                                        </p:tgtEl>
                                        <p:attrNameLst>
                                          <p:attrName>ppt_x</p:attrName>
                                        </p:attrNameLst>
                                      </p:cBhvr>
                                      <p:tavLst>
                                        <p:tav tm="0">
                                          <p:val>
                                            <p:strVal val="#ppt_x"/>
                                          </p:val>
                                        </p:tav>
                                        <p:tav tm="100000">
                                          <p:val>
                                            <p:strVal val="#ppt_x"/>
                                          </p:val>
                                        </p:tav>
                                      </p:tavLst>
                                    </p:anim>
                                    <p:anim calcmode="lin" valueType="num">
                                      <p:cBhvr additive="repl">
                                        <p:cTn id="24" dur="15000" fill="hold"/>
                                        <p:tgtEl>
                                          <p:spTgt spid="229"/>
                                        </p:tgtEl>
                                        <p:attrNameLst>
                                          <p:attrName>ppt_y</p:attrName>
                                        </p:attrNameLst>
                                      </p:cBhvr>
                                      <p:tavLst>
                                        <p:tav tm="0">
                                          <p:val>
                                            <p:strVal val="#ppt_y+1"/>
                                          </p:val>
                                        </p:tav>
                                        <p:tav tm="100000">
                                          <p:val>
                                            <p:strVal val="#ppt_y-1"/>
                                          </p:val>
                                        </p:tav>
                                      </p:tavLst>
                                    </p:anim>
                                  </p:childTnLst>
                                </p:cTn>
                              </p:par>
                            </p:childTnLst>
                          </p:cTn>
                        </p:par>
                        <p:par>
                          <p:cTn id="25" fill="hold">
                            <p:stCondLst>
                              <p:cond delay="15000"/>
                            </p:stCondLst>
                            <p:childTnLst>
                              <p:par>
                                <p:cTn id="26" nodeType="afterEffect" fill="hold" presetClass="entr" presetID="28">
                                  <p:stCondLst>
                                    <p:cond delay="0"/>
                                  </p:stCondLst>
                                  <p:childTnLst>
                                    <p:set>
                                      <p:cBhvr>
                                        <p:cTn id="27" dur="1" fill="hold">
                                          <p:stCondLst>
                                            <p:cond delay="0"/>
                                          </p:stCondLst>
                                        </p:cTn>
                                        <p:tgtEl>
                                          <p:spTgt spid="204"/>
                                        </p:tgtEl>
                                        <p:attrNameLst>
                                          <p:attrName>style.visibility</p:attrName>
                                        </p:attrNameLst>
                                      </p:cBhvr>
                                      <p:to>
                                        <p:strVal val="visible"/>
                                      </p:to>
                                    </p:set>
                                    <p:anim calcmode="lin" valueType="num">
                                      <p:cBhvr additive="repl">
                                        <p:cTn id="28" dur="15000" fill="hold"/>
                                        <p:tgtEl>
                                          <p:spTgt spid="204"/>
                                        </p:tgtEl>
                                        <p:attrNameLst>
                                          <p:attrName>ppt_x</p:attrName>
                                        </p:attrNameLst>
                                      </p:cBhvr>
                                      <p:tavLst>
                                        <p:tav tm="0">
                                          <p:val>
                                            <p:strVal val="#ppt_x"/>
                                          </p:val>
                                        </p:tav>
                                        <p:tav tm="100000">
                                          <p:val>
                                            <p:strVal val="#ppt_x"/>
                                          </p:val>
                                        </p:tav>
                                      </p:tavLst>
                                    </p:anim>
                                    <p:anim calcmode="lin" valueType="num">
                                      <p:cBhvr additive="repl">
                                        <p:cTn id="29" dur="15000" fill="hold"/>
                                        <p:tgtEl>
                                          <p:spTgt spid="204"/>
                                        </p:tgtEl>
                                        <p:attrNameLst>
                                          <p:attrName>ppt_y</p:attrName>
                                        </p:attrNameLst>
                                      </p:cBhvr>
                                      <p:tavLst>
                                        <p:tav tm="0">
                                          <p:val>
                                            <p:strVal val="#ppt_y+1"/>
                                          </p:val>
                                        </p:tav>
                                        <p:tav tm="100000">
                                          <p:val>
                                            <p:strVal val="#ppt_y-1"/>
                                          </p:val>
                                        </p:tav>
                                      </p:tavLst>
                                    </p:anim>
                                  </p:childTnLst>
                                </p:cTn>
                              </p:par>
                            </p:childTnLst>
                          </p:cTn>
                        </p:par>
                        <p:par>
                          <p:cTn id="30" fill="hold">
                            <p:stCondLst>
                              <p:cond delay="30000"/>
                            </p:stCondLst>
                            <p:childTnLst>
                              <p:par>
                                <p:cTn id="31" nodeType="afterEffect" fill="hold" presetClass="entr" presetID="28">
                                  <p:stCondLst>
                                    <p:cond delay="0"/>
                                  </p:stCondLst>
                                  <p:childTnLst>
                                    <p:set>
                                      <p:cBhvr>
                                        <p:cTn id="32" dur="1" fill="hold">
                                          <p:stCondLst>
                                            <p:cond delay="0"/>
                                          </p:stCondLst>
                                        </p:cTn>
                                        <p:tgtEl>
                                          <p:spTgt spid="205"/>
                                        </p:tgtEl>
                                        <p:attrNameLst>
                                          <p:attrName>style.visibility</p:attrName>
                                        </p:attrNameLst>
                                      </p:cBhvr>
                                      <p:to>
                                        <p:strVal val="visible"/>
                                      </p:to>
                                    </p:set>
                                    <p:anim calcmode="lin" valueType="num">
                                      <p:cBhvr additive="repl">
                                        <p:cTn id="33" dur="15000" fill="hold"/>
                                        <p:tgtEl>
                                          <p:spTgt spid="205"/>
                                        </p:tgtEl>
                                        <p:attrNameLst>
                                          <p:attrName>ppt_x</p:attrName>
                                        </p:attrNameLst>
                                      </p:cBhvr>
                                      <p:tavLst>
                                        <p:tav tm="0">
                                          <p:val>
                                            <p:strVal val="#ppt_x"/>
                                          </p:val>
                                        </p:tav>
                                        <p:tav tm="100000">
                                          <p:val>
                                            <p:strVal val="#ppt_x"/>
                                          </p:val>
                                        </p:tav>
                                      </p:tavLst>
                                    </p:anim>
                                    <p:anim calcmode="lin" valueType="num">
                                      <p:cBhvr additive="repl">
                                        <p:cTn id="34" dur="15000" fill="hold"/>
                                        <p:tgtEl>
                                          <p:spTgt spid="205"/>
                                        </p:tgtEl>
                                        <p:attrNameLst>
                                          <p:attrName>ppt_y</p:attrName>
                                        </p:attrNameLst>
                                      </p:cBhvr>
                                      <p:tavLst>
                                        <p:tav tm="0">
                                          <p:val>
                                            <p:strVal val="#ppt_y+1"/>
                                          </p:val>
                                        </p:tav>
                                        <p:tav tm="100000">
                                          <p:val>
                                            <p:strVal val="#ppt_y-1"/>
                                          </p:val>
                                        </p:tav>
                                      </p:tavLst>
                                    </p:anim>
                                  </p:childTnLst>
                                </p:cTn>
                              </p:par>
                            </p:childTnLst>
                          </p:cTn>
                        </p:par>
                        <p:par>
                          <p:cTn id="35" fill="hold">
                            <p:stCondLst>
                              <p:cond delay="45000"/>
                            </p:stCondLst>
                            <p:childTnLst>
                              <p:par>
                                <p:cTn id="36" nodeType="afterEffect" fill="hold" presetClass="entr" presetID="28">
                                  <p:stCondLst>
                                    <p:cond delay="0"/>
                                  </p:stCondLst>
                                  <p:childTnLst>
                                    <p:set>
                                      <p:cBhvr>
                                        <p:cTn id="37" dur="1" fill="hold">
                                          <p:stCondLst>
                                            <p:cond delay="0"/>
                                          </p:stCondLst>
                                        </p:cTn>
                                        <p:tgtEl>
                                          <p:spTgt spid="206"/>
                                        </p:tgtEl>
                                        <p:attrNameLst>
                                          <p:attrName>style.visibility</p:attrName>
                                        </p:attrNameLst>
                                      </p:cBhvr>
                                      <p:to>
                                        <p:strVal val="visible"/>
                                      </p:to>
                                    </p:set>
                                    <p:anim calcmode="lin" valueType="num">
                                      <p:cBhvr additive="repl">
                                        <p:cTn id="38" dur="15000" fill="hold"/>
                                        <p:tgtEl>
                                          <p:spTgt spid="206"/>
                                        </p:tgtEl>
                                        <p:attrNameLst>
                                          <p:attrName>ppt_x</p:attrName>
                                        </p:attrNameLst>
                                      </p:cBhvr>
                                      <p:tavLst>
                                        <p:tav tm="0">
                                          <p:val>
                                            <p:strVal val="#ppt_x"/>
                                          </p:val>
                                        </p:tav>
                                        <p:tav tm="100000">
                                          <p:val>
                                            <p:strVal val="#ppt_x"/>
                                          </p:val>
                                        </p:tav>
                                      </p:tavLst>
                                    </p:anim>
                                    <p:anim calcmode="lin" valueType="num">
                                      <p:cBhvr additive="repl">
                                        <p:cTn id="39" dur="15000" fill="hold"/>
                                        <p:tgtEl>
                                          <p:spTgt spid="206"/>
                                        </p:tgtEl>
                                        <p:attrNameLst>
                                          <p:attrName>ppt_y</p:attrName>
                                        </p:attrNameLst>
                                      </p:cBhvr>
                                      <p:tavLst>
                                        <p:tav tm="0">
                                          <p:val>
                                            <p:strVal val="#ppt_y+1"/>
                                          </p:val>
                                        </p:tav>
                                        <p:tav tm="100000">
                                          <p:val>
                                            <p:strVal val="#ppt_y-1"/>
                                          </p:val>
                                        </p:tav>
                                      </p:tavLst>
                                    </p:anim>
                                  </p:childTnLst>
                                </p:cTn>
                              </p:par>
                            </p:childTnLst>
                          </p:cTn>
                        </p:par>
                        <p:par>
                          <p:cTn id="40" fill="hold">
                            <p:stCondLst>
                              <p:cond delay="60000"/>
                            </p:stCondLst>
                            <p:childTnLst>
                              <p:par>
                                <p:cTn id="41" nodeType="afterEffect" fill="hold" presetClass="entr" presetID="28">
                                  <p:stCondLst>
                                    <p:cond delay="0"/>
                                  </p:stCondLst>
                                  <p:childTnLst>
                                    <p:set>
                                      <p:cBhvr>
                                        <p:cTn id="42" dur="1" fill="hold">
                                          <p:stCondLst>
                                            <p:cond delay="0"/>
                                          </p:stCondLst>
                                        </p:cTn>
                                        <p:tgtEl>
                                          <p:spTgt spid="207"/>
                                        </p:tgtEl>
                                        <p:attrNameLst>
                                          <p:attrName>style.visibility</p:attrName>
                                        </p:attrNameLst>
                                      </p:cBhvr>
                                      <p:to>
                                        <p:strVal val="visible"/>
                                      </p:to>
                                    </p:set>
                                    <p:anim calcmode="lin" valueType="num">
                                      <p:cBhvr additive="repl">
                                        <p:cTn id="43" dur="15000" fill="hold"/>
                                        <p:tgtEl>
                                          <p:spTgt spid="207"/>
                                        </p:tgtEl>
                                        <p:attrNameLst>
                                          <p:attrName>ppt_x</p:attrName>
                                        </p:attrNameLst>
                                      </p:cBhvr>
                                      <p:tavLst>
                                        <p:tav tm="0">
                                          <p:val>
                                            <p:strVal val="#ppt_x"/>
                                          </p:val>
                                        </p:tav>
                                        <p:tav tm="100000">
                                          <p:val>
                                            <p:strVal val="#ppt_x"/>
                                          </p:val>
                                        </p:tav>
                                      </p:tavLst>
                                    </p:anim>
                                    <p:anim calcmode="lin" valueType="num">
                                      <p:cBhvr additive="repl">
                                        <p:cTn id="44" dur="15000" fill="hold"/>
                                        <p:tgtEl>
                                          <p:spTgt spid="207"/>
                                        </p:tgtEl>
                                        <p:attrNameLst>
                                          <p:attrName>ppt_y</p:attrName>
                                        </p:attrNameLst>
                                      </p:cBhvr>
                                      <p:tavLst>
                                        <p:tav tm="0">
                                          <p:val>
                                            <p:strVal val="#ppt_y+1"/>
                                          </p:val>
                                        </p:tav>
                                        <p:tav tm="100000">
                                          <p:val>
                                            <p:strVal val="#ppt_y-1"/>
                                          </p:val>
                                        </p:tav>
                                      </p:tavLst>
                                    </p:anim>
                                  </p:childTnLst>
                                </p:cTn>
                              </p:par>
                            </p:childTnLst>
                          </p:cTn>
                        </p:par>
                        <p:par>
                          <p:cTn id="45" fill="hold">
                            <p:stCondLst>
                              <p:cond delay="75000"/>
                            </p:stCondLst>
                            <p:childTnLst>
                              <p:par>
                                <p:cTn id="46" nodeType="afterEffect" fill="hold" presetClass="entr" presetID="28">
                                  <p:stCondLst>
                                    <p:cond delay="0"/>
                                  </p:stCondLst>
                                  <p:childTnLst>
                                    <p:set>
                                      <p:cBhvr>
                                        <p:cTn id="47" dur="1" fill="hold">
                                          <p:stCondLst>
                                            <p:cond delay="0"/>
                                          </p:stCondLst>
                                        </p:cTn>
                                        <p:tgtEl>
                                          <p:spTgt spid="208"/>
                                        </p:tgtEl>
                                        <p:attrNameLst>
                                          <p:attrName>style.visibility</p:attrName>
                                        </p:attrNameLst>
                                      </p:cBhvr>
                                      <p:to>
                                        <p:strVal val="visible"/>
                                      </p:to>
                                    </p:set>
                                    <p:anim calcmode="lin" valueType="num">
                                      <p:cBhvr additive="repl">
                                        <p:cTn id="48" dur="15000" fill="hold"/>
                                        <p:tgtEl>
                                          <p:spTgt spid="208"/>
                                        </p:tgtEl>
                                        <p:attrNameLst>
                                          <p:attrName>ppt_x</p:attrName>
                                        </p:attrNameLst>
                                      </p:cBhvr>
                                      <p:tavLst>
                                        <p:tav tm="0">
                                          <p:val>
                                            <p:strVal val="#ppt_x"/>
                                          </p:val>
                                        </p:tav>
                                        <p:tav tm="100000">
                                          <p:val>
                                            <p:strVal val="#ppt_x"/>
                                          </p:val>
                                        </p:tav>
                                      </p:tavLst>
                                    </p:anim>
                                    <p:anim calcmode="lin" valueType="num">
                                      <p:cBhvr additive="repl">
                                        <p:cTn id="49" dur="15000" fill="hold"/>
                                        <p:tgtEl>
                                          <p:spTgt spid="208"/>
                                        </p:tgtEl>
                                        <p:attrNameLst>
                                          <p:attrName>ppt_y</p:attrName>
                                        </p:attrNameLst>
                                      </p:cBhvr>
                                      <p:tavLst>
                                        <p:tav tm="0">
                                          <p:val>
                                            <p:strVal val="#ppt_y+1"/>
                                          </p:val>
                                        </p:tav>
                                        <p:tav tm="100000">
                                          <p:val>
                                            <p:strVal val="#ppt_y-1"/>
                                          </p:val>
                                        </p:tav>
                                      </p:tavLst>
                                    </p:anim>
                                  </p:childTnLst>
                                </p:cTn>
                              </p:par>
                            </p:childTnLst>
                          </p:cTn>
                        </p:par>
                        <p:par>
                          <p:cTn id="50" fill="hold">
                            <p:stCondLst>
                              <p:cond delay="90000"/>
                            </p:stCondLst>
                            <p:childTnLst>
                              <p:par>
                                <p:cTn id="51" nodeType="afterEffect" fill="hold" presetClass="entr" presetID="28">
                                  <p:stCondLst>
                                    <p:cond delay="0"/>
                                  </p:stCondLst>
                                  <p:childTnLst>
                                    <p:set>
                                      <p:cBhvr>
                                        <p:cTn id="52" dur="1" fill="hold">
                                          <p:stCondLst>
                                            <p:cond delay="0"/>
                                          </p:stCondLst>
                                        </p:cTn>
                                        <p:tgtEl>
                                          <p:spTgt spid="209"/>
                                        </p:tgtEl>
                                        <p:attrNameLst>
                                          <p:attrName>style.visibility</p:attrName>
                                        </p:attrNameLst>
                                      </p:cBhvr>
                                      <p:to>
                                        <p:strVal val="visible"/>
                                      </p:to>
                                    </p:set>
                                    <p:anim calcmode="lin" valueType="num">
                                      <p:cBhvr additive="repl">
                                        <p:cTn id="53" dur="15000" fill="hold"/>
                                        <p:tgtEl>
                                          <p:spTgt spid="209"/>
                                        </p:tgtEl>
                                        <p:attrNameLst>
                                          <p:attrName>ppt_x</p:attrName>
                                        </p:attrNameLst>
                                      </p:cBhvr>
                                      <p:tavLst>
                                        <p:tav tm="0">
                                          <p:val>
                                            <p:strVal val="#ppt_x"/>
                                          </p:val>
                                        </p:tav>
                                        <p:tav tm="100000">
                                          <p:val>
                                            <p:strVal val="#ppt_x"/>
                                          </p:val>
                                        </p:tav>
                                      </p:tavLst>
                                    </p:anim>
                                    <p:anim calcmode="lin" valueType="num">
                                      <p:cBhvr additive="repl">
                                        <p:cTn id="54" dur="15000" fill="hold"/>
                                        <p:tgtEl>
                                          <p:spTgt spid="209"/>
                                        </p:tgtEl>
                                        <p:attrNameLst>
                                          <p:attrName>ppt_y</p:attrName>
                                        </p:attrNameLst>
                                      </p:cBhvr>
                                      <p:tavLst>
                                        <p:tav tm="0">
                                          <p:val>
                                            <p:strVal val="#ppt_y+1"/>
                                          </p:val>
                                        </p:tav>
                                        <p:tav tm="100000">
                                          <p:val>
                                            <p:strVal val="#ppt_y-1"/>
                                          </p:val>
                                        </p:tav>
                                      </p:tavLst>
                                    </p:anim>
                                  </p:childTnLst>
                                </p:cTn>
                              </p:par>
                            </p:childTnLst>
                          </p:cTn>
                        </p:par>
                        <p:par>
                          <p:cTn id="55" fill="hold">
                            <p:stCondLst>
                              <p:cond delay="105000"/>
                            </p:stCondLst>
                            <p:childTnLst>
                              <p:par>
                                <p:cTn id="56" nodeType="afterEffect" fill="hold" presetClass="entr" presetID="28">
                                  <p:stCondLst>
                                    <p:cond delay="0"/>
                                  </p:stCondLst>
                                  <p:childTnLst>
                                    <p:set>
                                      <p:cBhvr>
                                        <p:cTn id="57" dur="1" fill="hold">
                                          <p:stCondLst>
                                            <p:cond delay="0"/>
                                          </p:stCondLst>
                                        </p:cTn>
                                        <p:tgtEl>
                                          <p:spTgt spid="210"/>
                                        </p:tgtEl>
                                        <p:attrNameLst>
                                          <p:attrName>style.visibility</p:attrName>
                                        </p:attrNameLst>
                                      </p:cBhvr>
                                      <p:to>
                                        <p:strVal val="visible"/>
                                      </p:to>
                                    </p:set>
                                    <p:anim calcmode="lin" valueType="num">
                                      <p:cBhvr additive="repl">
                                        <p:cTn id="58" dur="15000" fill="hold"/>
                                        <p:tgtEl>
                                          <p:spTgt spid="210"/>
                                        </p:tgtEl>
                                        <p:attrNameLst>
                                          <p:attrName>ppt_x</p:attrName>
                                        </p:attrNameLst>
                                      </p:cBhvr>
                                      <p:tavLst>
                                        <p:tav tm="0">
                                          <p:val>
                                            <p:strVal val="#ppt_x"/>
                                          </p:val>
                                        </p:tav>
                                        <p:tav tm="100000">
                                          <p:val>
                                            <p:strVal val="#ppt_x"/>
                                          </p:val>
                                        </p:tav>
                                      </p:tavLst>
                                    </p:anim>
                                    <p:anim calcmode="lin" valueType="num">
                                      <p:cBhvr additive="repl">
                                        <p:cTn id="59" dur="15000" fill="hold"/>
                                        <p:tgtEl>
                                          <p:spTgt spid="210"/>
                                        </p:tgtEl>
                                        <p:attrNameLst>
                                          <p:attrName>ppt_y</p:attrName>
                                        </p:attrNameLst>
                                      </p:cBhvr>
                                      <p:tavLst>
                                        <p:tav tm="0">
                                          <p:val>
                                            <p:strVal val="#ppt_y+1"/>
                                          </p:val>
                                        </p:tav>
                                        <p:tav tm="100000">
                                          <p:val>
                                            <p:strVal val="#ppt_y-1"/>
                                          </p:val>
                                        </p:tav>
                                      </p:tavLst>
                                    </p:anim>
                                  </p:childTnLst>
                                </p:cTn>
                              </p:par>
                            </p:childTnLst>
                          </p:cTn>
                        </p:par>
                        <p:par>
                          <p:cTn id="60" fill="hold">
                            <p:stCondLst>
                              <p:cond delay="120000"/>
                            </p:stCondLst>
                            <p:childTnLst>
                              <p:par>
                                <p:cTn id="61" nodeType="afterEffect" fill="hold" presetClass="entr" presetID="28">
                                  <p:stCondLst>
                                    <p:cond delay="0"/>
                                  </p:stCondLst>
                                  <p:childTnLst>
                                    <p:set>
                                      <p:cBhvr>
                                        <p:cTn id="62" dur="1" fill="hold">
                                          <p:stCondLst>
                                            <p:cond delay="0"/>
                                          </p:stCondLst>
                                        </p:cTn>
                                        <p:tgtEl>
                                          <p:spTgt spid="211"/>
                                        </p:tgtEl>
                                        <p:attrNameLst>
                                          <p:attrName>style.visibility</p:attrName>
                                        </p:attrNameLst>
                                      </p:cBhvr>
                                      <p:to>
                                        <p:strVal val="visible"/>
                                      </p:to>
                                    </p:set>
                                    <p:anim calcmode="lin" valueType="num">
                                      <p:cBhvr additive="repl">
                                        <p:cTn id="63" dur="15000" fill="hold"/>
                                        <p:tgtEl>
                                          <p:spTgt spid="211"/>
                                        </p:tgtEl>
                                        <p:attrNameLst>
                                          <p:attrName>ppt_x</p:attrName>
                                        </p:attrNameLst>
                                      </p:cBhvr>
                                      <p:tavLst>
                                        <p:tav tm="0">
                                          <p:val>
                                            <p:strVal val="#ppt_x"/>
                                          </p:val>
                                        </p:tav>
                                        <p:tav tm="100000">
                                          <p:val>
                                            <p:strVal val="#ppt_x"/>
                                          </p:val>
                                        </p:tav>
                                      </p:tavLst>
                                    </p:anim>
                                    <p:anim calcmode="lin" valueType="num">
                                      <p:cBhvr additive="repl">
                                        <p:cTn id="64" dur="15000" fill="hold"/>
                                        <p:tgtEl>
                                          <p:spTgt spid="211"/>
                                        </p:tgtEl>
                                        <p:attrNameLst>
                                          <p:attrName>ppt_y</p:attrName>
                                        </p:attrNameLst>
                                      </p:cBhvr>
                                      <p:tavLst>
                                        <p:tav tm="0">
                                          <p:val>
                                            <p:strVal val="#ppt_y+1"/>
                                          </p:val>
                                        </p:tav>
                                        <p:tav tm="100000">
                                          <p:val>
                                            <p:strVal val="#ppt_y-1"/>
                                          </p:val>
                                        </p:tav>
                                      </p:tavLst>
                                    </p:anim>
                                  </p:childTnLst>
                                </p:cTn>
                              </p:par>
                            </p:childTnLst>
                          </p:cTn>
                        </p:par>
                        <p:par>
                          <p:cTn id="65" fill="hold">
                            <p:stCondLst>
                              <p:cond delay="135000"/>
                            </p:stCondLst>
                            <p:childTnLst>
                              <p:par>
                                <p:cTn id="66" nodeType="afterEffect" fill="hold" presetClass="entr" presetID="28">
                                  <p:stCondLst>
                                    <p:cond delay="0"/>
                                  </p:stCondLst>
                                  <p:childTnLst>
                                    <p:set>
                                      <p:cBhvr>
                                        <p:cTn id="67" dur="1" fill="hold">
                                          <p:stCondLst>
                                            <p:cond delay="0"/>
                                          </p:stCondLst>
                                        </p:cTn>
                                        <p:tgtEl>
                                          <p:spTgt spid="212"/>
                                        </p:tgtEl>
                                        <p:attrNameLst>
                                          <p:attrName>style.visibility</p:attrName>
                                        </p:attrNameLst>
                                      </p:cBhvr>
                                      <p:to>
                                        <p:strVal val="visible"/>
                                      </p:to>
                                    </p:set>
                                    <p:anim calcmode="lin" valueType="num">
                                      <p:cBhvr additive="repl">
                                        <p:cTn id="68" dur="15000" fill="hold"/>
                                        <p:tgtEl>
                                          <p:spTgt spid="212"/>
                                        </p:tgtEl>
                                        <p:attrNameLst>
                                          <p:attrName>ppt_x</p:attrName>
                                        </p:attrNameLst>
                                      </p:cBhvr>
                                      <p:tavLst>
                                        <p:tav tm="0">
                                          <p:val>
                                            <p:strVal val="#ppt_x"/>
                                          </p:val>
                                        </p:tav>
                                        <p:tav tm="100000">
                                          <p:val>
                                            <p:strVal val="#ppt_x"/>
                                          </p:val>
                                        </p:tav>
                                      </p:tavLst>
                                    </p:anim>
                                    <p:anim calcmode="lin" valueType="num">
                                      <p:cBhvr additive="repl">
                                        <p:cTn id="69" dur="15000" fill="hold"/>
                                        <p:tgtEl>
                                          <p:spTgt spid="212"/>
                                        </p:tgtEl>
                                        <p:attrNameLst>
                                          <p:attrName>ppt_y</p:attrName>
                                        </p:attrNameLst>
                                      </p:cBhvr>
                                      <p:tavLst>
                                        <p:tav tm="0">
                                          <p:val>
                                            <p:strVal val="#ppt_y+1"/>
                                          </p:val>
                                        </p:tav>
                                        <p:tav tm="100000">
                                          <p:val>
                                            <p:strVal val="#ppt_y-1"/>
                                          </p:val>
                                        </p:tav>
                                      </p:tavLst>
                                    </p:anim>
                                  </p:childTnLst>
                                </p:cTn>
                              </p:par>
                            </p:childTnLst>
                          </p:cTn>
                        </p:par>
                        <p:par>
                          <p:cTn id="70" fill="hold">
                            <p:stCondLst>
                              <p:cond delay="150000"/>
                            </p:stCondLst>
                            <p:childTnLst>
                              <p:par>
                                <p:cTn id="71" nodeType="afterEffect" fill="hold" presetClass="entr" presetID="28">
                                  <p:stCondLst>
                                    <p:cond delay="0"/>
                                  </p:stCondLst>
                                  <p:childTnLst>
                                    <p:set>
                                      <p:cBhvr>
                                        <p:cTn id="72" dur="1" fill="hold">
                                          <p:stCondLst>
                                            <p:cond delay="0"/>
                                          </p:stCondLst>
                                        </p:cTn>
                                        <p:tgtEl>
                                          <p:spTgt spid="213"/>
                                        </p:tgtEl>
                                        <p:attrNameLst>
                                          <p:attrName>style.visibility</p:attrName>
                                        </p:attrNameLst>
                                      </p:cBhvr>
                                      <p:to>
                                        <p:strVal val="visible"/>
                                      </p:to>
                                    </p:set>
                                    <p:anim calcmode="lin" valueType="num">
                                      <p:cBhvr additive="repl">
                                        <p:cTn id="73" dur="15000" fill="hold"/>
                                        <p:tgtEl>
                                          <p:spTgt spid="213"/>
                                        </p:tgtEl>
                                        <p:attrNameLst>
                                          <p:attrName>ppt_x</p:attrName>
                                        </p:attrNameLst>
                                      </p:cBhvr>
                                      <p:tavLst>
                                        <p:tav tm="0">
                                          <p:val>
                                            <p:strVal val="#ppt_x"/>
                                          </p:val>
                                        </p:tav>
                                        <p:tav tm="100000">
                                          <p:val>
                                            <p:strVal val="#ppt_x"/>
                                          </p:val>
                                        </p:tav>
                                      </p:tavLst>
                                    </p:anim>
                                    <p:anim calcmode="lin" valueType="num">
                                      <p:cBhvr additive="repl">
                                        <p:cTn id="74" dur="15000" fill="hold"/>
                                        <p:tgtEl>
                                          <p:spTgt spid="213"/>
                                        </p:tgtEl>
                                        <p:attrNameLst>
                                          <p:attrName>ppt_y</p:attrName>
                                        </p:attrNameLst>
                                      </p:cBhvr>
                                      <p:tavLst>
                                        <p:tav tm="0">
                                          <p:val>
                                            <p:strVal val="#ppt_y+1"/>
                                          </p:val>
                                        </p:tav>
                                        <p:tav tm="100000">
                                          <p:val>
                                            <p:strVal val="#ppt_y-1"/>
                                          </p:val>
                                        </p:tav>
                                      </p:tavLst>
                                    </p:anim>
                                  </p:childTnLst>
                                </p:cTn>
                              </p:par>
                            </p:childTnLst>
                          </p:cTn>
                        </p:par>
                        <p:par>
                          <p:cTn id="75" fill="hold">
                            <p:stCondLst>
                              <p:cond delay="165000"/>
                            </p:stCondLst>
                            <p:childTnLst>
                              <p:par>
                                <p:cTn id="76" nodeType="afterEffect" fill="hold" presetClass="entr" presetID="28">
                                  <p:stCondLst>
                                    <p:cond delay="0"/>
                                  </p:stCondLst>
                                  <p:childTnLst>
                                    <p:set>
                                      <p:cBhvr>
                                        <p:cTn id="77" dur="1" fill="hold">
                                          <p:stCondLst>
                                            <p:cond delay="0"/>
                                          </p:stCondLst>
                                        </p:cTn>
                                        <p:tgtEl>
                                          <p:spTgt spid="214"/>
                                        </p:tgtEl>
                                        <p:attrNameLst>
                                          <p:attrName>style.visibility</p:attrName>
                                        </p:attrNameLst>
                                      </p:cBhvr>
                                      <p:to>
                                        <p:strVal val="visible"/>
                                      </p:to>
                                    </p:set>
                                    <p:anim calcmode="lin" valueType="num">
                                      <p:cBhvr additive="repl">
                                        <p:cTn id="78" dur="15000" fill="hold"/>
                                        <p:tgtEl>
                                          <p:spTgt spid="214"/>
                                        </p:tgtEl>
                                        <p:attrNameLst>
                                          <p:attrName>ppt_x</p:attrName>
                                        </p:attrNameLst>
                                      </p:cBhvr>
                                      <p:tavLst>
                                        <p:tav tm="0">
                                          <p:val>
                                            <p:strVal val="#ppt_x"/>
                                          </p:val>
                                        </p:tav>
                                        <p:tav tm="100000">
                                          <p:val>
                                            <p:strVal val="#ppt_x"/>
                                          </p:val>
                                        </p:tav>
                                      </p:tavLst>
                                    </p:anim>
                                    <p:anim calcmode="lin" valueType="num">
                                      <p:cBhvr additive="repl">
                                        <p:cTn id="79" dur="15000" fill="hold"/>
                                        <p:tgtEl>
                                          <p:spTgt spid="214"/>
                                        </p:tgtEl>
                                        <p:attrNameLst>
                                          <p:attrName>ppt_y</p:attrName>
                                        </p:attrNameLst>
                                      </p:cBhvr>
                                      <p:tavLst>
                                        <p:tav tm="0">
                                          <p:val>
                                            <p:strVal val="#ppt_y+1"/>
                                          </p:val>
                                        </p:tav>
                                        <p:tav tm="100000">
                                          <p:val>
                                            <p:strVal val="#ppt_y-1"/>
                                          </p:val>
                                        </p:tav>
                                      </p:tavLst>
                                    </p:anim>
                                  </p:childTnLst>
                                </p:cTn>
                              </p:par>
                            </p:childTnLst>
                          </p:cTn>
                        </p:par>
                        <p:par>
                          <p:cTn id="80" fill="hold">
                            <p:stCondLst>
                              <p:cond delay="180000"/>
                            </p:stCondLst>
                            <p:childTnLst>
                              <p:par>
                                <p:cTn id="81" nodeType="afterEffect" fill="hold" presetClass="entr" presetID="28">
                                  <p:stCondLst>
                                    <p:cond delay="0"/>
                                  </p:stCondLst>
                                  <p:childTnLst>
                                    <p:set>
                                      <p:cBhvr>
                                        <p:cTn id="82" dur="1" fill="hold">
                                          <p:stCondLst>
                                            <p:cond delay="0"/>
                                          </p:stCondLst>
                                        </p:cTn>
                                        <p:tgtEl>
                                          <p:spTgt spid="215"/>
                                        </p:tgtEl>
                                        <p:attrNameLst>
                                          <p:attrName>style.visibility</p:attrName>
                                        </p:attrNameLst>
                                      </p:cBhvr>
                                      <p:to>
                                        <p:strVal val="visible"/>
                                      </p:to>
                                    </p:set>
                                    <p:anim calcmode="lin" valueType="num">
                                      <p:cBhvr additive="repl">
                                        <p:cTn id="83" dur="15000" fill="hold"/>
                                        <p:tgtEl>
                                          <p:spTgt spid="215"/>
                                        </p:tgtEl>
                                        <p:attrNameLst>
                                          <p:attrName>ppt_x</p:attrName>
                                        </p:attrNameLst>
                                      </p:cBhvr>
                                      <p:tavLst>
                                        <p:tav tm="0">
                                          <p:val>
                                            <p:strVal val="#ppt_x"/>
                                          </p:val>
                                        </p:tav>
                                        <p:tav tm="100000">
                                          <p:val>
                                            <p:strVal val="#ppt_x"/>
                                          </p:val>
                                        </p:tav>
                                      </p:tavLst>
                                    </p:anim>
                                    <p:anim calcmode="lin" valueType="num">
                                      <p:cBhvr additive="repl">
                                        <p:cTn id="84" dur="15000" fill="hold"/>
                                        <p:tgtEl>
                                          <p:spTgt spid="215"/>
                                        </p:tgtEl>
                                        <p:attrNameLst>
                                          <p:attrName>ppt_y</p:attrName>
                                        </p:attrNameLst>
                                      </p:cBhvr>
                                      <p:tavLst>
                                        <p:tav tm="0">
                                          <p:val>
                                            <p:strVal val="#ppt_y+1"/>
                                          </p:val>
                                        </p:tav>
                                        <p:tav tm="100000">
                                          <p:val>
                                            <p:strVal val="#ppt_y-1"/>
                                          </p:val>
                                        </p:tav>
                                      </p:tavLst>
                                    </p:anim>
                                  </p:childTnLst>
                                </p:cTn>
                              </p:par>
                            </p:childTnLst>
                          </p:cTn>
                        </p:par>
                        <p:par>
                          <p:cTn id="85" fill="hold">
                            <p:stCondLst>
                              <p:cond delay="195000"/>
                            </p:stCondLst>
                            <p:childTnLst>
                              <p:par>
                                <p:cTn id="86" nodeType="afterEffect" fill="hold" presetClass="entr" presetID="28">
                                  <p:stCondLst>
                                    <p:cond delay="0"/>
                                  </p:stCondLst>
                                  <p:childTnLst>
                                    <p:set>
                                      <p:cBhvr>
                                        <p:cTn id="87" dur="1" fill="hold">
                                          <p:stCondLst>
                                            <p:cond delay="0"/>
                                          </p:stCondLst>
                                        </p:cTn>
                                        <p:tgtEl>
                                          <p:spTgt spid="216"/>
                                        </p:tgtEl>
                                        <p:attrNameLst>
                                          <p:attrName>style.visibility</p:attrName>
                                        </p:attrNameLst>
                                      </p:cBhvr>
                                      <p:to>
                                        <p:strVal val="visible"/>
                                      </p:to>
                                    </p:set>
                                    <p:anim calcmode="lin" valueType="num">
                                      <p:cBhvr additive="repl">
                                        <p:cTn id="88" dur="15000" fill="hold"/>
                                        <p:tgtEl>
                                          <p:spTgt spid="216"/>
                                        </p:tgtEl>
                                        <p:attrNameLst>
                                          <p:attrName>ppt_x</p:attrName>
                                        </p:attrNameLst>
                                      </p:cBhvr>
                                      <p:tavLst>
                                        <p:tav tm="0">
                                          <p:val>
                                            <p:strVal val="#ppt_x"/>
                                          </p:val>
                                        </p:tav>
                                        <p:tav tm="100000">
                                          <p:val>
                                            <p:strVal val="#ppt_x"/>
                                          </p:val>
                                        </p:tav>
                                      </p:tavLst>
                                    </p:anim>
                                    <p:anim calcmode="lin" valueType="num">
                                      <p:cBhvr additive="repl">
                                        <p:cTn id="89" dur="15000" fill="hold"/>
                                        <p:tgtEl>
                                          <p:spTgt spid="216"/>
                                        </p:tgtEl>
                                        <p:attrNameLst>
                                          <p:attrName>ppt_y</p:attrName>
                                        </p:attrNameLst>
                                      </p:cBhvr>
                                      <p:tavLst>
                                        <p:tav tm="0">
                                          <p:val>
                                            <p:strVal val="#ppt_y+1"/>
                                          </p:val>
                                        </p:tav>
                                        <p:tav tm="100000">
                                          <p:val>
                                            <p:strVal val="#ppt_y-1"/>
                                          </p:val>
                                        </p:tav>
                                      </p:tavLst>
                                    </p:anim>
                                  </p:childTnLst>
                                </p:cTn>
                              </p:par>
                            </p:childTnLst>
                          </p:cTn>
                        </p:par>
                        <p:par>
                          <p:cTn id="90" fill="hold">
                            <p:stCondLst>
                              <p:cond delay="210000"/>
                            </p:stCondLst>
                            <p:childTnLst>
                              <p:par>
                                <p:cTn id="91" nodeType="afterEffect" fill="hold" presetClass="entr" presetID="28">
                                  <p:stCondLst>
                                    <p:cond delay="0"/>
                                  </p:stCondLst>
                                  <p:childTnLst>
                                    <p:set>
                                      <p:cBhvr>
                                        <p:cTn id="92" dur="1" fill="hold">
                                          <p:stCondLst>
                                            <p:cond delay="0"/>
                                          </p:stCondLst>
                                        </p:cTn>
                                        <p:tgtEl>
                                          <p:spTgt spid="217"/>
                                        </p:tgtEl>
                                        <p:attrNameLst>
                                          <p:attrName>style.visibility</p:attrName>
                                        </p:attrNameLst>
                                      </p:cBhvr>
                                      <p:to>
                                        <p:strVal val="visible"/>
                                      </p:to>
                                    </p:set>
                                    <p:anim calcmode="lin" valueType="num">
                                      <p:cBhvr additive="repl">
                                        <p:cTn id="93" dur="15000" fill="hold"/>
                                        <p:tgtEl>
                                          <p:spTgt spid="217"/>
                                        </p:tgtEl>
                                        <p:attrNameLst>
                                          <p:attrName>ppt_x</p:attrName>
                                        </p:attrNameLst>
                                      </p:cBhvr>
                                      <p:tavLst>
                                        <p:tav tm="0">
                                          <p:val>
                                            <p:strVal val="#ppt_x"/>
                                          </p:val>
                                        </p:tav>
                                        <p:tav tm="100000">
                                          <p:val>
                                            <p:strVal val="#ppt_x"/>
                                          </p:val>
                                        </p:tav>
                                      </p:tavLst>
                                    </p:anim>
                                    <p:anim calcmode="lin" valueType="num">
                                      <p:cBhvr additive="repl">
                                        <p:cTn id="94" dur="15000" fill="hold"/>
                                        <p:tgtEl>
                                          <p:spTgt spid="217"/>
                                        </p:tgtEl>
                                        <p:attrNameLst>
                                          <p:attrName>ppt_y</p:attrName>
                                        </p:attrNameLst>
                                      </p:cBhvr>
                                      <p:tavLst>
                                        <p:tav tm="0">
                                          <p:val>
                                            <p:strVal val="#ppt_y+1"/>
                                          </p:val>
                                        </p:tav>
                                        <p:tav tm="100000">
                                          <p:val>
                                            <p:strVal val="#ppt_y-1"/>
                                          </p:val>
                                        </p:tav>
                                      </p:tavLst>
                                    </p:anim>
                                  </p:childTnLst>
                                </p:cTn>
                              </p:par>
                            </p:childTnLst>
                          </p:cTn>
                        </p:par>
                        <p:par>
                          <p:cTn id="95" fill="hold">
                            <p:stCondLst>
                              <p:cond delay="225000"/>
                            </p:stCondLst>
                            <p:childTnLst>
                              <p:par>
                                <p:cTn id="96" nodeType="afterEffect" fill="hold" presetClass="entr" presetID="28">
                                  <p:stCondLst>
                                    <p:cond delay="0"/>
                                  </p:stCondLst>
                                  <p:childTnLst>
                                    <p:set>
                                      <p:cBhvr>
                                        <p:cTn id="97" dur="1" fill="hold">
                                          <p:stCondLst>
                                            <p:cond delay="0"/>
                                          </p:stCondLst>
                                        </p:cTn>
                                        <p:tgtEl>
                                          <p:spTgt spid="218"/>
                                        </p:tgtEl>
                                        <p:attrNameLst>
                                          <p:attrName>style.visibility</p:attrName>
                                        </p:attrNameLst>
                                      </p:cBhvr>
                                      <p:to>
                                        <p:strVal val="visible"/>
                                      </p:to>
                                    </p:set>
                                    <p:anim calcmode="lin" valueType="num">
                                      <p:cBhvr additive="repl">
                                        <p:cTn id="98" dur="15000" fill="hold"/>
                                        <p:tgtEl>
                                          <p:spTgt spid="218"/>
                                        </p:tgtEl>
                                        <p:attrNameLst>
                                          <p:attrName>ppt_x</p:attrName>
                                        </p:attrNameLst>
                                      </p:cBhvr>
                                      <p:tavLst>
                                        <p:tav tm="0">
                                          <p:val>
                                            <p:strVal val="#ppt_x"/>
                                          </p:val>
                                        </p:tav>
                                        <p:tav tm="100000">
                                          <p:val>
                                            <p:strVal val="#ppt_x"/>
                                          </p:val>
                                        </p:tav>
                                      </p:tavLst>
                                    </p:anim>
                                    <p:anim calcmode="lin" valueType="num">
                                      <p:cBhvr additive="repl">
                                        <p:cTn id="99" dur="15000" fill="hold"/>
                                        <p:tgtEl>
                                          <p:spTgt spid="218"/>
                                        </p:tgtEl>
                                        <p:attrNameLst>
                                          <p:attrName>ppt_y</p:attrName>
                                        </p:attrNameLst>
                                      </p:cBhvr>
                                      <p:tavLst>
                                        <p:tav tm="0">
                                          <p:val>
                                            <p:strVal val="#ppt_y+1"/>
                                          </p:val>
                                        </p:tav>
                                        <p:tav tm="100000">
                                          <p:val>
                                            <p:strVal val="#ppt_y-1"/>
                                          </p:val>
                                        </p:tav>
                                      </p:tavLst>
                                    </p:anim>
                                  </p:childTnLst>
                                </p:cTn>
                              </p:par>
                            </p:childTnLst>
                          </p:cTn>
                        </p:par>
                        <p:par>
                          <p:cTn id="100" fill="hold">
                            <p:stCondLst>
                              <p:cond delay="240000"/>
                            </p:stCondLst>
                            <p:childTnLst>
                              <p:par>
                                <p:cTn id="101" nodeType="afterEffect" fill="hold" presetClass="entr" presetID="28">
                                  <p:stCondLst>
                                    <p:cond delay="0"/>
                                  </p:stCondLst>
                                  <p:childTnLst>
                                    <p:set>
                                      <p:cBhvr>
                                        <p:cTn id="102" dur="1" fill="hold">
                                          <p:stCondLst>
                                            <p:cond delay="0"/>
                                          </p:stCondLst>
                                        </p:cTn>
                                        <p:tgtEl>
                                          <p:spTgt spid="219"/>
                                        </p:tgtEl>
                                        <p:attrNameLst>
                                          <p:attrName>style.visibility</p:attrName>
                                        </p:attrNameLst>
                                      </p:cBhvr>
                                      <p:to>
                                        <p:strVal val="visible"/>
                                      </p:to>
                                    </p:set>
                                    <p:anim calcmode="lin" valueType="num">
                                      <p:cBhvr additive="repl">
                                        <p:cTn id="103" dur="15000" fill="hold"/>
                                        <p:tgtEl>
                                          <p:spTgt spid="219"/>
                                        </p:tgtEl>
                                        <p:attrNameLst>
                                          <p:attrName>ppt_x</p:attrName>
                                        </p:attrNameLst>
                                      </p:cBhvr>
                                      <p:tavLst>
                                        <p:tav tm="0">
                                          <p:val>
                                            <p:strVal val="#ppt_x"/>
                                          </p:val>
                                        </p:tav>
                                        <p:tav tm="100000">
                                          <p:val>
                                            <p:strVal val="#ppt_x"/>
                                          </p:val>
                                        </p:tav>
                                      </p:tavLst>
                                    </p:anim>
                                    <p:anim calcmode="lin" valueType="num">
                                      <p:cBhvr additive="repl">
                                        <p:cTn id="104" dur="15000" fill="hold"/>
                                        <p:tgtEl>
                                          <p:spTgt spid="219"/>
                                        </p:tgtEl>
                                        <p:attrNameLst>
                                          <p:attrName>ppt_y</p:attrName>
                                        </p:attrNameLst>
                                      </p:cBhvr>
                                      <p:tavLst>
                                        <p:tav tm="0">
                                          <p:val>
                                            <p:strVal val="#ppt_y+1"/>
                                          </p:val>
                                        </p:tav>
                                        <p:tav tm="100000">
                                          <p:val>
                                            <p:strVal val="#ppt_y-1"/>
                                          </p:val>
                                        </p:tav>
                                      </p:tavLst>
                                    </p:anim>
                                  </p:childTnLst>
                                </p:cTn>
                              </p:par>
                            </p:childTnLst>
                          </p:cTn>
                        </p:par>
                        <p:par>
                          <p:cTn id="105" fill="hold">
                            <p:stCondLst>
                              <p:cond delay="255000"/>
                            </p:stCondLst>
                            <p:childTnLst>
                              <p:par>
                                <p:cTn id="106" nodeType="afterEffect" fill="hold" presetClass="entr" presetID="28">
                                  <p:stCondLst>
                                    <p:cond delay="0"/>
                                  </p:stCondLst>
                                  <p:childTnLst>
                                    <p:set>
                                      <p:cBhvr>
                                        <p:cTn id="107" dur="1" fill="hold">
                                          <p:stCondLst>
                                            <p:cond delay="0"/>
                                          </p:stCondLst>
                                        </p:cTn>
                                        <p:tgtEl>
                                          <p:spTgt spid="220"/>
                                        </p:tgtEl>
                                        <p:attrNameLst>
                                          <p:attrName>style.visibility</p:attrName>
                                        </p:attrNameLst>
                                      </p:cBhvr>
                                      <p:to>
                                        <p:strVal val="visible"/>
                                      </p:to>
                                    </p:set>
                                    <p:anim calcmode="lin" valueType="num">
                                      <p:cBhvr additive="repl">
                                        <p:cTn id="108" dur="15000" fill="hold"/>
                                        <p:tgtEl>
                                          <p:spTgt spid="220"/>
                                        </p:tgtEl>
                                        <p:attrNameLst>
                                          <p:attrName>ppt_x</p:attrName>
                                        </p:attrNameLst>
                                      </p:cBhvr>
                                      <p:tavLst>
                                        <p:tav tm="0">
                                          <p:val>
                                            <p:strVal val="#ppt_x"/>
                                          </p:val>
                                        </p:tav>
                                        <p:tav tm="100000">
                                          <p:val>
                                            <p:strVal val="#ppt_x"/>
                                          </p:val>
                                        </p:tav>
                                      </p:tavLst>
                                    </p:anim>
                                    <p:anim calcmode="lin" valueType="num">
                                      <p:cBhvr additive="repl">
                                        <p:cTn id="109" dur="15000" fill="hold"/>
                                        <p:tgtEl>
                                          <p:spTgt spid="220"/>
                                        </p:tgtEl>
                                        <p:attrNameLst>
                                          <p:attrName>ppt_y</p:attrName>
                                        </p:attrNameLst>
                                      </p:cBhvr>
                                      <p:tavLst>
                                        <p:tav tm="0">
                                          <p:val>
                                            <p:strVal val="#ppt_y+1"/>
                                          </p:val>
                                        </p:tav>
                                        <p:tav tm="100000">
                                          <p:val>
                                            <p:strVal val="#ppt_y-1"/>
                                          </p:val>
                                        </p:tav>
                                      </p:tavLst>
                                    </p:anim>
                                  </p:childTnLst>
                                </p:cTn>
                              </p:par>
                            </p:childTnLst>
                          </p:cTn>
                        </p:par>
                        <p:par>
                          <p:cTn id="110" fill="hold">
                            <p:stCondLst>
                              <p:cond delay="270000"/>
                            </p:stCondLst>
                            <p:childTnLst>
                              <p:par>
                                <p:cTn id="111" nodeType="afterEffect" fill="hold" presetClass="entr" presetID="28">
                                  <p:stCondLst>
                                    <p:cond delay="0"/>
                                  </p:stCondLst>
                                  <p:childTnLst>
                                    <p:set>
                                      <p:cBhvr>
                                        <p:cTn id="112" dur="1" fill="hold">
                                          <p:stCondLst>
                                            <p:cond delay="0"/>
                                          </p:stCondLst>
                                        </p:cTn>
                                        <p:tgtEl>
                                          <p:spTgt spid="221"/>
                                        </p:tgtEl>
                                        <p:attrNameLst>
                                          <p:attrName>style.visibility</p:attrName>
                                        </p:attrNameLst>
                                      </p:cBhvr>
                                      <p:to>
                                        <p:strVal val="visible"/>
                                      </p:to>
                                    </p:set>
                                    <p:anim calcmode="lin" valueType="num">
                                      <p:cBhvr additive="repl">
                                        <p:cTn id="113" dur="15000" fill="hold"/>
                                        <p:tgtEl>
                                          <p:spTgt spid="221"/>
                                        </p:tgtEl>
                                        <p:attrNameLst>
                                          <p:attrName>ppt_x</p:attrName>
                                        </p:attrNameLst>
                                      </p:cBhvr>
                                      <p:tavLst>
                                        <p:tav tm="0">
                                          <p:val>
                                            <p:strVal val="#ppt_x"/>
                                          </p:val>
                                        </p:tav>
                                        <p:tav tm="100000">
                                          <p:val>
                                            <p:strVal val="#ppt_x"/>
                                          </p:val>
                                        </p:tav>
                                      </p:tavLst>
                                    </p:anim>
                                    <p:anim calcmode="lin" valueType="num">
                                      <p:cBhvr additive="repl">
                                        <p:cTn id="114" dur="15000" fill="hold"/>
                                        <p:tgtEl>
                                          <p:spTgt spid="221"/>
                                        </p:tgtEl>
                                        <p:attrNameLst>
                                          <p:attrName>ppt_y</p:attrName>
                                        </p:attrNameLst>
                                      </p:cBhvr>
                                      <p:tavLst>
                                        <p:tav tm="0">
                                          <p:val>
                                            <p:strVal val="#ppt_y+1"/>
                                          </p:val>
                                        </p:tav>
                                        <p:tav tm="100000">
                                          <p:val>
                                            <p:strVal val="#ppt_y-1"/>
                                          </p:val>
                                        </p:tav>
                                      </p:tavLst>
                                    </p:anim>
                                  </p:childTnLst>
                                </p:cTn>
                              </p:par>
                            </p:childTnLst>
                          </p:cTn>
                        </p:par>
                        <p:par>
                          <p:cTn id="115" fill="hold">
                            <p:stCondLst>
                              <p:cond delay="285000"/>
                            </p:stCondLst>
                            <p:childTnLst>
                              <p:par>
                                <p:cTn id="116" nodeType="afterEffect" fill="hold" presetClass="entr" presetID="28">
                                  <p:stCondLst>
                                    <p:cond delay="0"/>
                                  </p:stCondLst>
                                  <p:childTnLst>
                                    <p:set>
                                      <p:cBhvr>
                                        <p:cTn id="117" dur="1" fill="hold">
                                          <p:stCondLst>
                                            <p:cond delay="0"/>
                                          </p:stCondLst>
                                        </p:cTn>
                                        <p:tgtEl>
                                          <p:spTgt spid="222"/>
                                        </p:tgtEl>
                                        <p:attrNameLst>
                                          <p:attrName>style.visibility</p:attrName>
                                        </p:attrNameLst>
                                      </p:cBhvr>
                                      <p:to>
                                        <p:strVal val="visible"/>
                                      </p:to>
                                    </p:set>
                                    <p:anim calcmode="lin" valueType="num">
                                      <p:cBhvr additive="repl">
                                        <p:cTn id="118" dur="15000" fill="hold"/>
                                        <p:tgtEl>
                                          <p:spTgt spid="222"/>
                                        </p:tgtEl>
                                        <p:attrNameLst>
                                          <p:attrName>ppt_x</p:attrName>
                                        </p:attrNameLst>
                                      </p:cBhvr>
                                      <p:tavLst>
                                        <p:tav tm="0">
                                          <p:val>
                                            <p:strVal val="#ppt_x"/>
                                          </p:val>
                                        </p:tav>
                                        <p:tav tm="100000">
                                          <p:val>
                                            <p:strVal val="#ppt_x"/>
                                          </p:val>
                                        </p:tav>
                                      </p:tavLst>
                                    </p:anim>
                                    <p:anim calcmode="lin" valueType="num">
                                      <p:cBhvr additive="repl">
                                        <p:cTn id="119" dur="15000" fill="hold"/>
                                        <p:tgtEl>
                                          <p:spTgt spid="222"/>
                                        </p:tgtEl>
                                        <p:attrNameLst>
                                          <p:attrName>ppt_y</p:attrName>
                                        </p:attrNameLst>
                                      </p:cBhvr>
                                      <p:tavLst>
                                        <p:tav tm="0">
                                          <p:val>
                                            <p:strVal val="#ppt_y+1"/>
                                          </p:val>
                                        </p:tav>
                                        <p:tav tm="100000">
                                          <p:val>
                                            <p:strVal val="#ppt_y-1"/>
                                          </p:val>
                                        </p:tav>
                                      </p:tavLst>
                                    </p:anim>
                                  </p:childTnLst>
                                </p:cTn>
                              </p:par>
                            </p:childTnLst>
                          </p:cTn>
                        </p:par>
                        <p:par>
                          <p:cTn id="120" fill="hold">
                            <p:stCondLst>
                              <p:cond delay="300000"/>
                            </p:stCondLst>
                            <p:childTnLst>
                              <p:par>
                                <p:cTn id="121" nodeType="afterEffect" fill="hold" presetClass="entr" presetID="28">
                                  <p:stCondLst>
                                    <p:cond delay="0"/>
                                  </p:stCondLst>
                                  <p:childTnLst>
                                    <p:set>
                                      <p:cBhvr>
                                        <p:cTn id="122" dur="1" fill="hold">
                                          <p:stCondLst>
                                            <p:cond delay="0"/>
                                          </p:stCondLst>
                                        </p:cTn>
                                        <p:tgtEl>
                                          <p:spTgt spid="223"/>
                                        </p:tgtEl>
                                        <p:attrNameLst>
                                          <p:attrName>style.visibility</p:attrName>
                                        </p:attrNameLst>
                                      </p:cBhvr>
                                      <p:to>
                                        <p:strVal val="visible"/>
                                      </p:to>
                                    </p:set>
                                    <p:anim calcmode="lin" valueType="num">
                                      <p:cBhvr additive="repl">
                                        <p:cTn id="123" dur="15000" fill="hold"/>
                                        <p:tgtEl>
                                          <p:spTgt spid="223"/>
                                        </p:tgtEl>
                                        <p:attrNameLst>
                                          <p:attrName>ppt_x</p:attrName>
                                        </p:attrNameLst>
                                      </p:cBhvr>
                                      <p:tavLst>
                                        <p:tav tm="0">
                                          <p:val>
                                            <p:strVal val="#ppt_x"/>
                                          </p:val>
                                        </p:tav>
                                        <p:tav tm="100000">
                                          <p:val>
                                            <p:strVal val="#ppt_x"/>
                                          </p:val>
                                        </p:tav>
                                      </p:tavLst>
                                    </p:anim>
                                    <p:anim calcmode="lin" valueType="num">
                                      <p:cBhvr additive="repl">
                                        <p:cTn id="124" dur="15000" fill="hold"/>
                                        <p:tgtEl>
                                          <p:spTgt spid="223"/>
                                        </p:tgtEl>
                                        <p:attrNameLst>
                                          <p:attrName>ppt_y</p:attrName>
                                        </p:attrNameLst>
                                      </p:cBhvr>
                                      <p:tavLst>
                                        <p:tav tm="0">
                                          <p:val>
                                            <p:strVal val="#ppt_y+1"/>
                                          </p:val>
                                        </p:tav>
                                        <p:tav tm="100000">
                                          <p:val>
                                            <p:strVal val="#ppt_y-1"/>
                                          </p:val>
                                        </p:tav>
                                      </p:tavLst>
                                    </p:anim>
                                  </p:childTnLst>
                                </p:cTn>
                              </p:par>
                            </p:childTnLst>
                          </p:cTn>
                        </p:par>
                        <p:par>
                          <p:cTn id="125" fill="hold">
                            <p:stCondLst>
                              <p:cond delay="315000"/>
                            </p:stCondLst>
                            <p:childTnLst>
                              <p:par>
                                <p:cTn id="126" nodeType="afterEffect" fill="hold" presetClass="entr" presetID="28">
                                  <p:stCondLst>
                                    <p:cond delay="0"/>
                                  </p:stCondLst>
                                  <p:childTnLst>
                                    <p:set>
                                      <p:cBhvr>
                                        <p:cTn id="127" dur="1" fill="hold">
                                          <p:stCondLst>
                                            <p:cond delay="0"/>
                                          </p:stCondLst>
                                        </p:cTn>
                                        <p:tgtEl>
                                          <p:spTgt spid="224"/>
                                        </p:tgtEl>
                                        <p:attrNameLst>
                                          <p:attrName>style.visibility</p:attrName>
                                        </p:attrNameLst>
                                      </p:cBhvr>
                                      <p:to>
                                        <p:strVal val="visible"/>
                                      </p:to>
                                    </p:set>
                                    <p:anim calcmode="lin" valueType="num">
                                      <p:cBhvr additive="repl">
                                        <p:cTn id="128" dur="15000" fill="hold"/>
                                        <p:tgtEl>
                                          <p:spTgt spid="224"/>
                                        </p:tgtEl>
                                        <p:attrNameLst>
                                          <p:attrName>ppt_x</p:attrName>
                                        </p:attrNameLst>
                                      </p:cBhvr>
                                      <p:tavLst>
                                        <p:tav tm="0">
                                          <p:val>
                                            <p:strVal val="#ppt_x"/>
                                          </p:val>
                                        </p:tav>
                                        <p:tav tm="100000">
                                          <p:val>
                                            <p:strVal val="#ppt_x"/>
                                          </p:val>
                                        </p:tav>
                                      </p:tavLst>
                                    </p:anim>
                                    <p:anim calcmode="lin" valueType="num">
                                      <p:cBhvr additive="repl">
                                        <p:cTn id="129" dur="15000" fill="hold"/>
                                        <p:tgtEl>
                                          <p:spTgt spid="224"/>
                                        </p:tgtEl>
                                        <p:attrNameLst>
                                          <p:attrName>ppt_y</p:attrName>
                                        </p:attrNameLst>
                                      </p:cBhvr>
                                      <p:tavLst>
                                        <p:tav tm="0">
                                          <p:val>
                                            <p:strVal val="#ppt_y+1"/>
                                          </p:val>
                                        </p:tav>
                                        <p:tav tm="100000">
                                          <p:val>
                                            <p:strVal val="#ppt_y-1"/>
                                          </p:val>
                                        </p:tav>
                                      </p:tavLst>
                                    </p:anim>
                                  </p:childTnLst>
                                </p:cTn>
                              </p:par>
                            </p:childTnLst>
                          </p:cTn>
                        </p:par>
                        <p:par>
                          <p:cTn id="130" fill="hold">
                            <p:stCondLst>
                              <p:cond delay="330000"/>
                            </p:stCondLst>
                            <p:childTnLst>
                              <p:par>
                                <p:cTn id="131" nodeType="afterEffect" fill="hold" presetClass="entr" presetID="28">
                                  <p:stCondLst>
                                    <p:cond delay="0"/>
                                  </p:stCondLst>
                                  <p:childTnLst>
                                    <p:set>
                                      <p:cBhvr>
                                        <p:cTn id="132" dur="1" fill="hold">
                                          <p:stCondLst>
                                            <p:cond delay="0"/>
                                          </p:stCondLst>
                                        </p:cTn>
                                        <p:tgtEl>
                                          <p:spTgt spid="225"/>
                                        </p:tgtEl>
                                        <p:attrNameLst>
                                          <p:attrName>style.visibility</p:attrName>
                                        </p:attrNameLst>
                                      </p:cBhvr>
                                      <p:to>
                                        <p:strVal val="visible"/>
                                      </p:to>
                                    </p:set>
                                    <p:anim calcmode="lin" valueType="num">
                                      <p:cBhvr additive="repl">
                                        <p:cTn id="133" dur="15000" fill="hold"/>
                                        <p:tgtEl>
                                          <p:spTgt spid="225"/>
                                        </p:tgtEl>
                                        <p:attrNameLst>
                                          <p:attrName>ppt_x</p:attrName>
                                        </p:attrNameLst>
                                      </p:cBhvr>
                                      <p:tavLst>
                                        <p:tav tm="0">
                                          <p:val>
                                            <p:strVal val="#ppt_x"/>
                                          </p:val>
                                        </p:tav>
                                        <p:tav tm="100000">
                                          <p:val>
                                            <p:strVal val="#ppt_x"/>
                                          </p:val>
                                        </p:tav>
                                      </p:tavLst>
                                    </p:anim>
                                    <p:anim calcmode="lin" valueType="num">
                                      <p:cBhvr additive="repl">
                                        <p:cTn id="134" dur="15000" fill="hold"/>
                                        <p:tgtEl>
                                          <p:spTgt spid="225"/>
                                        </p:tgtEl>
                                        <p:attrNameLst>
                                          <p:attrName>ppt_y</p:attrName>
                                        </p:attrNameLst>
                                      </p:cBhvr>
                                      <p:tavLst>
                                        <p:tav tm="0">
                                          <p:val>
                                            <p:strVal val="#ppt_y+1"/>
                                          </p:val>
                                        </p:tav>
                                        <p:tav tm="100000">
                                          <p:val>
                                            <p:strVal val="#ppt_y-1"/>
                                          </p:val>
                                        </p:tav>
                                      </p:tavLst>
                                    </p:anim>
                                  </p:childTnLst>
                                </p:cTn>
                              </p:par>
                            </p:childTnLst>
                          </p:cTn>
                        </p:par>
                        <p:par>
                          <p:cTn id="135" fill="hold">
                            <p:stCondLst>
                              <p:cond delay="345000"/>
                            </p:stCondLst>
                            <p:childTnLst>
                              <p:par>
                                <p:cTn id="136" nodeType="afterEffect" fill="hold" presetClass="entr" presetID="28">
                                  <p:stCondLst>
                                    <p:cond delay="0"/>
                                  </p:stCondLst>
                                  <p:childTnLst>
                                    <p:set>
                                      <p:cBhvr>
                                        <p:cTn id="137" dur="1" fill="hold">
                                          <p:stCondLst>
                                            <p:cond delay="0"/>
                                          </p:stCondLst>
                                        </p:cTn>
                                        <p:tgtEl>
                                          <p:spTgt spid="227"/>
                                        </p:tgtEl>
                                        <p:attrNameLst>
                                          <p:attrName>style.visibility</p:attrName>
                                        </p:attrNameLst>
                                      </p:cBhvr>
                                      <p:to>
                                        <p:strVal val="visible"/>
                                      </p:to>
                                    </p:set>
                                    <p:anim calcmode="lin" valueType="num">
                                      <p:cBhvr additive="repl">
                                        <p:cTn id="138" dur="15000" fill="hold"/>
                                        <p:tgtEl>
                                          <p:spTgt spid="227"/>
                                        </p:tgtEl>
                                        <p:attrNameLst>
                                          <p:attrName>ppt_x</p:attrName>
                                        </p:attrNameLst>
                                      </p:cBhvr>
                                      <p:tavLst>
                                        <p:tav tm="0">
                                          <p:val>
                                            <p:strVal val="#ppt_x"/>
                                          </p:val>
                                        </p:tav>
                                        <p:tav tm="100000">
                                          <p:val>
                                            <p:strVal val="#ppt_x"/>
                                          </p:val>
                                        </p:tav>
                                      </p:tavLst>
                                    </p:anim>
                                    <p:anim calcmode="lin" valueType="num">
                                      <p:cBhvr additive="repl">
                                        <p:cTn id="139" dur="15000" fill="hold"/>
                                        <p:tgtEl>
                                          <p:spTgt spid="227"/>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Textfeld 7"/>
          <p:cNvSpPr/>
          <p:nvPr/>
        </p:nvSpPr>
        <p:spPr>
          <a:xfrm>
            <a:off x="3076920" y="504360"/>
            <a:ext cx="6096960" cy="62161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de-DE" sz="1800" spc="-1" strike="noStrike">
                <a:solidFill>
                  <a:srgbClr val="000000"/>
                </a:solidFill>
                <a:latin typeface="Comic Sans MS"/>
              </a:rPr>
              <a:t>Autor:innen</a:t>
            </a:r>
            <a:endParaRPr b="0" lang="de-DE" sz="1800" spc="-1" strike="noStrike">
              <a:latin typeface="Arial"/>
            </a:endParaRPr>
          </a:p>
          <a:p>
            <a:pPr algn="ctr">
              <a:lnSpc>
                <a:spcPct val="100000"/>
              </a:lnSpc>
              <a:buNone/>
            </a:pPr>
            <a:endParaRPr b="0" lang="de-DE" sz="1800" spc="-1" strike="noStrike">
              <a:latin typeface="Arial"/>
            </a:endParaRPr>
          </a:p>
          <a:p>
            <a:pPr algn="ctr">
              <a:lnSpc>
                <a:spcPct val="100000"/>
              </a:lnSpc>
              <a:buNone/>
            </a:pPr>
            <a:endParaRPr b="0" lang="de-DE" sz="1800" spc="-1" strike="noStrike">
              <a:latin typeface="Arial"/>
            </a:endParaRPr>
          </a:p>
          <a:p>
            <a:pPr algn="ctr">
              <a:lnSpc>
                <a:spcPct val="100000"/>
              </a:lnSpc>
              <a:buNone/>
            </a:pPr>
            <a:r>
              <a:rPr b="1" lang="hu-HU" sz="1400" spc="-1" strike="noStrike">
                <a:solidFill>
                  <a:srgbClr val="000000"/>
                </a:solidFill>
                <a:latin typeface="Comic Sans MS"/>
              </a:rPr>
              <a:t>Expert</a:t>
            </a:r>
            <a:r>
              <a:rPr b="1" lang="de-DE" sz="1400" spc="-1" strike="noStrike">
                <a:solidFill>
                  <a:srgbClr val="000000"/>
                </a:solidFill>
                <a:latin typeface="Comic Sans MS"/>
              </a:rPr>
              <a:t>:</a:t>
            </a:r>
            <a:r>
              <a:rPr b="1" lang="hu-HU" sz="1400" spc="-1" strike="noStrike">
                <a:solidFill>
                  <a:srgbClr val="000000"/>
                </a:solidFill>
                <a:latin typeface="Comic Sans MS"/>
              </a:rPr>
              <a:t>in:</a:t>
            </a:r>
            <a:endParaRPr b="0" lang="de-DE" sz="1400" spc="-1" strike="noStrike">
              <a:latin typeface="Arial"/>
            </a:endParaRPr>
          </a:p>
          <a:p>
            <a:pPr algn="ctr">
              <a:lnSpc>
                <a:spcPct val="100000"/>
              </a:lnSpc>
              <a:buNone/>
            </a:pPr>
            <a:r>
              <a:rPr b="0" lang="hu-HU" sz="1800" spc="-1" strike="noStrike">
                <a:solidFill>
                  <a:srgbClr val="000000"/>
                </a:solidFill>
                <a:latin typeface="Arial"/>
              </a:rPr>
              <a:t>Amelie</a:t>
            </a:r>
            <a:endParaRPr b="0" lang="de-DE" sz="1800" spc="-1" strike="noStrike">
              <a:latin typeface="Arial"/>
            </a:endParaRPr>
          </a:p>
          <a:p>
            <a:pPr algn="ctr">
              <a:lnSpc>
                <a:spcPct val="100000"/>
              </a:lnSpc>
              <a:buNone/>
            </a:pPr>
            <a:r>
              <a:rPr b="0" lang="hu-HU" sz="1800" spc="-1" strike="noStrike">
                <a:solidFill>
                  <a:srgbClr val="000000"/>
                </a:solidFill>
                <a:latin typeface="Arial"/>
              </a:rPr>
              <a:t>Dorina Horváth</a:t>
            </a:r>
            <a:endParaRPr b="0" lang="de-DE" sz="1800" spc="-1" strike="noStrike">
              <a:latin typeface="Arial"/>
            </a:endParaRPr>
          </a:p>
          <a:p>
            <a:pPr algn="ctr">
              <a:lnSpc>
                <a:spcPct val="100000"/>
              </a:lnSpc>
              <a:buNone/>
            </a:pPr>
            <a:r>
              <a:rPr b="0" lang="hu-HU" sz="1800" spc="-1" strike="noStrike">
                <a:solidFill>
                  <a:srgbClr val="000000"/>
                </a:solidFill>
                <a:latin typeface="Arial"/>
              </a:rPr>
              <a:t>Luna</a:t>
            </a:r>
            <a:endParaRPr b="0" lang="de-DE" sz="1800" spc="-1" strike="noStrike">
              <a:latin typeface="Arial"/>
            </a:endParaRPr>
          </a:p>
          <a:p>
            <a:pPr algn="ctr">
              <a:lnSpc>
                <a:spcPct val="100000"/>
              </a:lnSpc>
              <a:buNone/>
            </a:pPr>
            <a:r>
              <a:rPr b="0" lang="hu-HU" sz="1800" spc="-1" strike="noStrike">
                <a:solidFill>
                  <a:srgbClr val="000000"/>
                </a:solidFill>
                <a:latin typeface="Arial"/>
              </a:rPr>
              <a:t>Noah Meloni</a:t>
            </a:r>
            <a:endParaRPr b="0" lang="de-DE" sz="1800" spc="-1" strike="noStrike">
              <a:latin typeface="Arial"/>
            </a:endParaRPr>
          </a:p>
          <a:p>
            <a:pPr algn="ctr">
              <a:lnSpc>
                <a:spcPct val="100000"/>
              </a:lnSpc>
              <a:buNone/>
            </a:pPr>
            <a:r>
              <a:rPr b="0" lang="hu-HU" sz="1800" spc="-1" strike="noStrike">
                <a:solidFill>
                  <a:srgbClr val="000000"/>
                </a:solidFill>
                <a:latin typeface="Arial"/>
              </a:rPr>
              <a:t>Viktoria Neubert</a:t>
            </a:r>
            <a:endParaRPr b="0" lang="de-DE" sz="1800" spc="-1" strike="noStrike">
              <a:latin typeface="Arial"/>
            </a:endParaRPr>
          </a:p>
          <a:p>
            <a:pPr algn="ctr">
              <a:lnSpc>
                <a:spcPct val="100000"/>
              </a:lnSpc>
              <a:buNone/>
            </a:pPr>
            <a:r>
              <a:rPr b="0" lang="hu-HU" sz="1800" spc="-1" strike="noStrike">
                <a:solidFill>
                  <a:srgbClr val="000000"/>
                </a:solidFill>
                <a:latin typeface="Arial"/>
              </a:rPr>
              <a:t>Rafael Tychsen</a:t>
            </a:r>
            <a:endParaRPr b="0" lang="de-DE" sz="1800" spc="-1" strike="noStrike">
              <a:latin typeface="Arial"/>
            </a:endParaRPr>
          </a:p>
          <a:p>
            <a:pPr algn="ctr">
              <a:lnSpc>
                <a:spcPct val="100000"/>
              </a:lnSpc>
              <a:buNone/>
            </a:pPr>
            <a:r>
              <a:rPr b="0" lang="hu-HU" sz="1800" spc="-1" strike="noStrike">
                <a:solidFill>
                  <a:srgbClr val="000000"/>
                </a:solidFill>
                <a:latin typeface="Arial"/>
              </a:rPr>
              <a:t>Celine Wagner</a:t>
            </a:r>
            <a:endParaRPr b="0" lang="de-DE" sz="1800" spc="-1" strike="noStrike">
              <a:latin typeface="Arial"/>
            </a:endParaRPr>
          </a:p>
          <a:p>
            <a:pPr algn="ctr">
              <a:lnSpc>
                <a:spcPct val="100000"/>
              </a:lnSpc>
              <a:buNone/>
            </a:pPr>
            <a:endParaRPr b="0" lang="de-DE" sz="1800" spc="-1" strike="noStrike">
              <a:latin typeface="Arial"/>
            </a:endParaRPr>
          </a:p>
          <a:p>
            <a:pPr algn="ctr">
              <a:lnSpc>
                <a:spcPct val="100000"/>
              </a:lnSpc>
              <a:buNone/>
            </a:pPr>
            <a:r>
              <a:rPr b="1" lang="de-DE" sz="1400" spc="-1" strike="noStrike">
                <a:solidFill>
                  <a:srgbClr val="000000"/>
                </a:solidFill>
                <a:latin typeface="Comic Sans MS"/>
              </a:rPr>
              <a:t>Expert:in und Profi</a:t>
            </a:r>
            <a:endParaRPr b="0" lang="de-DE" sz="1400" spc="-1" strike="noStrike">
              <a:latin typeface="Arial"/>
            </a:endParaRPr>
          </a:p>
          <a:p>
            <a:pPr algn="ctr">
              <a:lnSpc>
                <a:spcPct val="100000"/>
              </a:lnSpc>
              <a:buNone/>
            </a:pPr>
            <a:r>
              <a:rPr b="0" lang="de-DE" sz="1800" spc="-1" strike="noStrike">
                <a:solidFill>
                  <a:srgbClr val="000000"/>
                </a:solidFill>
                <a:latin typeface="Arial"/>
              </a:rPr>
              <a:t>Tanja Buchner</a:t>
            </a:r>
            <a:endParaRPr b="0" lang="de-DE" sz="1800" spc="-1" strike="noStrike">
              <a:latin typeface="Arial"/>
            </a:endParaRPr>
          </a:p>
          <a:p>
            <a:pPr algn="ctr">
              <a:lnSpc>
                <a:spcPct val="100000"/>
              </a:lnSpc>
              <a:buNone/>
            </a:pPr>
            <a:r>
              <a:rPr b="0" lang="hu-HU" sz="1800" spc="-1" strike="noStrike">
                <a:solidFill>
                  <a:srgbClr val="000000"/>
                </a:solidFill>
                <a:latin typeface="Arial"/>
              </a:rPr>
              <a:t>Yasmina Errafay</a:t>
            </a:r>
            <a:endParaRPr b="0" lang="de-DE" sz="1800" spc="-1" strike="noStrike">
              <a:latin typeface="Arial"/>
            </a:endParaRPr>
          </a:p>
          <a:p>
            <a:pPr algn="ctr">
              <a:lnSpc>
                <a:spcPct val="100000"/>
              </a:lnSpc>
              <a:buNone/>
            </a:pPr>
            <a:r>
              <a:rPr b="0" lang="de-DE" sz="1800" spc="-1" strike="noStrike">
                <a:solidFill>
                  <a:srgbClr val="000000"/>
                </a:solidFill>
                <a:latin typeface="Arial"/>
              </a:rPr>
              <a:t>Thomas Klütsch</a:t>
            </a:r>
            <a:endParaRPr b="0" lang="de-DE" sz="1800" spc="-1" strike="noStrike">
              <a:latin typeface="Arial"/>
            </a:endParaRPr>
          </a:p>
          <a:p>
            <a:pPr algn="ctr">
              <a:lnSpc>
                <a:spcPct val="100000"/>
              </a:lnSpc>
              <a:buNone/>
            </a:pPr>
            <a:r>
              <a:rPr b="0" lang="de-DE" sz="1800" spc="-1" strike="noStrike">
                <a:solidFill>
                  <a:srgbClr val="000000"/>
                </a:solidFill>
                <a:latin typeface="Arial"/>
              </a:rPr>
              <a:t>Christine Lieb</a:t>
            </a:r>
            <a:endParaRPr b="0" lang="de-DE" sz="1800" spc="-1" strike="noStrike">
              <a:latin typeface="Arial"/>
            </a:endParaRPr>
          </a:p>
          <a:p>
            <a:pPr algn="ctr">
              <a:lnSpc>
                <a:spcPct val="100000"/>
              </a:lnSpc>
              <a:buNone/>
            </a:pPr>
            <a:r>
              <a:rPr b="0" lang="de-DE" sz="1800" spc="-1" strike="noStrike">
                <a:solidFill>
                  <a:srgbClr val="000000"/>
                </a:solidFill>
                <a:latin typeface="Arial"/>
              </a:rPr>
              <a:t>Lotta Stern</a:t>
            </a:r>
            <a:endParaRPr b="0" lang="de-DE" sz="1800" spc="-1" strike="noStrike">
              <a:latin typeface="Arial"/>
            </a:endParaRPr>
          </a:p>
          <a:p>
            <a:pPr algn="ctr">
              <a:lnSpc>
                <a:spcPct val="100000"/>
              </a:lnSpc>
              <a:buNone/>
            </a:pPr>
            <a:r>
              <a:rPr b="0" lang="de-DE" sz="1800" spc="-1" strike="noStrike">
                <a:solidFill>
                  <a:srgbClr val="000000"/>
                </a:solidFill>
                <a:latin typeface="Arial"/>
              </a:rPr>
              <a:t>Wilma Weiß</a:t>
            </a:r>
            <a:endParaRPr b="0" lang="de-DE" sz="1800" spc="-1" strike="noStrike">
              <a:latin typeface="Arial"/>
            </a:endParaRPr>
          </a:p>
          <a:p>
            <a:pPr algn="ctr">
              <a:lnSpc>
                <a:spcPct val="100000"/>
              </a:lnSpc>
              <a:buNone/>
            </a:pPr>
            <a:endParaRPr b="0" lang="de-DE" sz="1800" spc="-1" strike="noStrike">
              <a:latin typeface="Arial"/>
            </a:endParaRPr>
          </a:p>
          <a:p>
            <a:pPr algn="ctr">
              <a:lnSpc>
                <a:spcPct val="100000"/>
              </a:lnSpc>
              <a:buNone/>
            </a:pPr>
            <a:r>
              <a:rPr b="1" lang="de-DE" sz="1400" spc="-1" strike="noStrike">
                <a:solidFill>
                  <a:srgbClr val="000000"/>
                </a:solidFill>
                <a:latin typeface="Comic Sans MS"/>
              </a:rPr>
              <a:t>Profi</a:t>
            </a:r>
            <a:endParaRPr b="0" lang="de-DE" sz="1400" spc="-1" strike="noStrike">
              <a:latin typeface="Arial"/>
            </a:endParaRPr>
          </a:p>
          <a:p>
            <a:pPr algn="ctr">
              <a:lnSpc>
                <a:spcPct val="100000"/>
              </a:lnSpc>
              <a:buNone/>
            </a:pPr>
            <a:r>
              <a:rPr b="0" lang="de-DE" sz="1800" spc="-1" strike="noStrike">
                <a:solidFill>
                  <a:srgbClr val="000000"/>
                </a:solidFill>
                <a:latin typeface="Arial"/>
              </a:rPr>
              <a:t>Cecilia Minganzini</a:t>
            </a:r>
            <a:endParaRPr b="0" lang="de-DE" sz="1800" spc="-1" strike="noStrike">
              <a:latin typeface="Arial"/>
            </a:endParaRPr>
          </a:p>
          <a:p>
            <a:pPr algn="ctr">
              <a:lnSpc>
                <a:spcPct val="100000"/>
              </a:lnSpc>
              <a:buNone/>
            </a:pPr>
            <a:endParaRPr b="0" lang="de-DE" sz="1800" spc="-1" strike="noStrike">
              <a:latin typeface="Arial"/>
            </a:endParaRPr>
          </a:p>
        </p:txBody>
      </p:sp>
      <p:sp>
        <p:nvSpPr>
          <p:cNvPr id="231" name="PlaceHolder 1"/>
          <p:cNvSpPr>
            <a:spLocks noGrp="1"/>
          </p:cNvSpPr>
          <p:nvPr>
            <p:ph type="title"/>
          </p:nvPr>
        </p:nvSpPr>
        <p:spPr>
          <a:xfrm rot="21320400">
            <a:off x="365400" y="509040"/>
            <a:ext cx="10357560" cy="1208880"/>
          </a:xfrm>
          <a:prstGeom prst="rect">
            <a:avLst/>
          </a:prstGeom>
          <a:noFill/>
          <a:ln w="0">
            <a:noFill/>
          </a:ln>
        </p:spPr>
        <p:txBody>
          <a:bodyPr anchor="ctr">
            <a:normAutofit/>
          </a:bodyPr>
          <a:p>
            <a:pPr>
              <a:lnSpc>
                <a:spcPct val="90000"/>
              </a:lnSpc>
              <a:buNone/>
            </a:pPr>
            <a:r>
              <a:rPr b="0" lang="de-DE" sz="2800" spc="-1" strike="noStrike">
                <a:solidFill>
                  <a:srgbClr val="ffffff"/>
                </a:solidFill>
                <a:latin typeface="Comic Sans MS"/>
              </a:rPr>
              <a:t>Vielen Dank für die Aufmerksamkeit</a:t>
            </a:r>
            <a:endParaRPr b="0" lang="de-DE" sz="2800" spc="-1" strike="noStrike">
              <a:solidFill>
                <a:srgbClr val="000000"/>
              </a:solidFill>
              <a:latin typeface="Calibri"/>
            </a:endParaRPr>
          </a:p>
        </p:txBody>
      </p:sp>
    </p:spTree>
  </p:cSld>
  <mc:AlternateContent>
    <mc:Choice Requires="p14">
      <p:transition spd="slow" p14:dur="2000"/>
    </mc:Choice>
    <mc:Fallback>
      <p:transition spd="slow"/>
    </mc:Fallback>
  </mc:AlternateContent>
  <p:timing>
    <p:tnLst>
      <p:par>
        <p:cTn id="140" dur="indefinite" restart="never" nodeType="tmRoot">
          <p:childTnLst>
            <p:seq>
              <p:cTn id="141" dur="indefinite" nodeType="mainSeq">
                <p:childTnLst>
                  <p:par>
                    <p:cTn id="142" fill="hold">
                      <p:stCondLst>
                        <p:cond delay="indefinite"/>
                      </p:stCondLst>
                      <p:childTnLst>
                        <p:par>
                          <p:cTn id="143" fill="hold">
                            <p:stCondLst>
                              <p:cond delay="0"/>
                            </p:stCondLst>
                            <p:childTnLst>
                              <p:par>
                                <p:cTn id="144" nodeType="clickEffect" fill="hold" presetClass="entr" presetID="28">
                                  <p:stCondLst>
                                    <p:cond delay="0"/>
                                  </p:stCondLst>
                                  <p:childTnLst>
                                    <p:set>
                                      <p:cBhvr>
                                        <p:cTn id="145" dur="1" fill="hold">
                                          <p:stCondLst>
                                            <p:cond delay="0"/>
                                          </p:stCondLst>
                                        </p:cTn>
                                        <p:tgtEl>
                                          <p:spTgt spid="230"/>
                                        </p:tgtEl>
                                        <p:attrNameLst>
                                          <p:attrName>style.visibility</p:attrName>
                                        </p:attrNameLst>
                                      </p:cBhvr>
                                      <p:to>
                                        <p:strVal val="visible"/>
                                      </p:to>
                                    </p:set>
                                    <p:anim calcmode="lin" valueType="num">
                                      <p:cBhvr additive="repl">
                                        <p:cTn id="146" dur="30000" fill="hold"/>
                                        <p:tgtEl>
                                          <p:spTgt spid="230"/>
                                        </p:tgtEl>
                                        <p:attrNameLst>
                                          <p:attrName>ppt_x</p:attrName>
                                        </p:attrNameLst>
                                      </p:cBhvr>
                                      <p:tavLst>
                                        <p:tav tm="0">
                                          <p:val>
                                            <p:strVal val="#ppt_x"/>
                                          </p:val>
                                        </p:tav>
                                        <p:tav tm="100000">
                                          <p:val>
                                            <p:strVal val="#ppt_x"/>
                                          </p:val>
                                        </p:tav>
                                      </p:tavLst>
                                    </p:anim>
                                    <p:anim calcmode="lin" valueType="num">
                                      <p:cBhvr additive="repl">
                                        <p:cTn id="147" dur="30000" fill="hold"/>
                                        <p:tgtEl>
                                          <p:spTgt spid="230"/>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LibreOffice/7.2.6.2$Windows_X86_64 LibreOffice_project/b0ec3a565991f7569a5a7f5d24fed7f52653d754</Application>
  <AppVersion>15.0000</AppVersion>
  <Words>711</Words>
  <Paragraphs>62</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2023-05-05T16:58:21Z</dcterms:created>
  <dc:creator>thomas kluetsch</dc:creator>
  <dc:description/>
  <dc:language>de-DE</dc:language>
  <cp:lastModifiedBy/>
  <dcterms:modified xsi:type="dcterms:W3CDTF">2025-01-15T21:20:12Z</dcterms:modified>
  <cp:revision>14</cp:revision>
  <dc:subject/>
  <dc:title>PowerPoint-Präsentation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2</vt:i4>
  </property>
  <property fmtid="{D5CDD505-2E9C-101B-9397-08002B2CF9AE}" pid="3" name="Notes">
    <vt:i4>1</vt:i4>
  </property>
  <property fmtid="{D5CDD505-2E9C-101B-9397-08002B2CF9AE}" pid="4" name="PresentationFormat">
    <vt:lpwstr>Breitbild</vt:lpwstr>
  </property>
  <property fmtid="{D5CDD505-2E9C-101B-9397-08002B2CF9AE}" pid="5" name="Slides">
    <vt:i4>9</vt:i4>
  </property>
</Properties>
</file>