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notesMasterIdLst>
    <p:notesMasterId r:id="rId11"/>
  </p:notesMasterIdLst>
  <p:sldIdLst>
    <p:sldId id="263" r:id="rId2"/>
    <p:sldId id="272" r:id="rId3"/>
    <p:sldId id="261" r:id="rId4"/>
    <p:sldId id="267" r:id="rId5"/>
    <p:sldId id="269" r:id="rId6"/>
    <p:sldId id="257" r:id="rId7"/>
    <p:sldId id="270" r:id="rId8"/>
    <p:sldId id="256" r:id="rId9"/>
    <p:sldId id="271" r:id="rId1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ma Weiss" initials="WW" lastIdx="1" clrIdx="0">
    <p:extLst>
      <p:ext uri="{19B8F6BF-5375-455C-9EA6-DF929625EA0E}">
        <p15:presenceInfo xmlns:p15="http://schemas.microsoft.com/office/powerpoint/2012/main" userId="a61012e4f37f9a5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9668"/>
    <a:srgbClr val="F49B6D"/>
    <a:srgbClr val="F68F61"/>
    <a:srgbClr val="B7967E"/>
    <a:srgbClr val="D6C4B4"/>
    <a:srgbClr val="BEB997"/>
    <a:srgbClr val="9FAE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88" y="5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6FCE8D-A5C8-479A-A58E-72DBAE4714D7}" type="datetimeFigureOut">
              <a:rPr lang="de-DE" smtClean="0"/>
              <a:t>10.02.2025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750447-01C6-4122-8B93-27C9699612AD}" type="slidenum">
              <a:rPr lang="de-DE" smtClean="0"/>
              <a:t>‹Nr.›</a:t>
            </a:fld>
            <a:endParaRPr lang="de-DE"/>
          </a:p>
        </p:txBody>
      </p:sp>
    </p:spTree>
    <p:extLst>
      <p:ext uri="{BB962C8B-B14F-4D97-AF65-F5344CB8AC3E}">
        <p14:creationId xmlns:p14="http://schemas.microsoft.com/office/powerpoint/2010/main" val="3321437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A750447-01C6-4122-8B93-27C9699612AD}" type="slidenum">
              <a:rPr lang="de-DE" smtClean="0"/>
              <a:t>5</a:t>
            </a:fld>
            <a:endParaRPr lang="de-DE"/>
          </a:p>
        </p:txBody>
      </p:sp>
    </p:spTree>
    <p:extLst>
      <p:ext uri="{BB962C8B-B14F-4D97-AF65-F5344CB8AC3E}">
        <p14:creationId xmlns:p14="http://schemas.microsoft.com/office/powerpoint/2010/main" val="2568746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B2333F-CF3C-0259-55BC-B562F26E8BDF}"/>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F1BE9D8E-9209-63C5-E3C2-83963C3F2F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5C8AB6EF-76CC-87A7-9989-16D70FAD003F}"/>
              </a:ext>
            </a:extLst>
          </p:cNvPr>
          <p:cNvSpPr>
            <a:spLocks noGrp="1"/>
          </p:cNvSpPr>
          <p:nvPr>
            <p:ph type="dt" sz="half" idx="10"/>
          </p:nvPr>
        </p:nvSpPr>
        <p:spPr/>
        <p:txBody>
          <a:bodyPr/>
          <a:lstStyle/>
          <a:p>
            <a:fld id="{A7B9A200-025F-40FB-AF1A-B39D9BA64BE8}" type="datetimeFigureOut">
              <a:rPr lang="de-DE" smtClean="0"/>
              <a:t>10.02.2025</a:t>
            </a:fld>
            <a:endParaRPr lang="de-DE"/>
          </a:p>
        </p:txBody>
      </p:sp>
      <p:sp>
        <p:nvSpPr>
          <p:cNvPr id="5" name="Fußzeilenplatzhalter 4">
            <a:extLst>
              <a:ext uri="{FF2B5EF4-FFF2-40B4-BE49-F238E27FC236}">
                <a16:creationId xmlns:a16="http://schemas.microsoft.com/office/drawing/2014/main" id="{28F65210-E019-1623-9271-E5C6EF4EAE6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80B9502-395D-86F6-AE52-A2587F8EFD23}"/>
              </a:ext>
            </a:extLst>
          </p:cNvPr>
          <p:cNvSpPr>
            <a:spLocks noGrp="1"/>
          </p:cNvSpPr>
          <p:nvPr>
            <p:ph type="sldNum" sz="quarter" idx="12"/>
          </p:nvPr>
        </p:nvSpPr>
        <p:spPr/>
        <p:txBody>
          <a:bodyPr/>
          <a:lstStyle/>
          <a:p>
            <a:fld id="{2B1FAAFD-5848-4BAF-83AE-5CC570344F8D}" type="slidenum">
              <a:rPr lang="de-DE" smtClean="0"/>
              <a:t>‹Nr.›</a:t>
            </a:fld>
            <a:endParaRPr lang="de-DE"/>
          </a:p>
        </p:txBody>
      </p:sp>
    </p:spTree>
    <p:extLst>
      <p:ext uri="{BB962C8B-B14F-4D97-AF65-F5344CB8AC3E}">
        <p14:creationId xmlns:p14="http://schemas.microsoft.com/office/powerpoint/2010/main" val="1155675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B3D266-553A-B1B6-1EFD-B198CEF4556E}"/>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18A7B8DA-727B-95E7-124F-DF755CA72795}"/>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3FB2F4C-9C7A-5E9A-5486-3117FA64197C}"/>
              </a:ext>
            </a:extLst>
          </p:cNvPr>
          <p:cNvSpPr>
            <a:spLocks noGrp="1"/>
          </p:cNvSpPr>
          <p:nvPr>
            <p:ph type="dt" sz="half" idx="10"/>
          </p:nvPr>
        </p:nvSpPr>
        <p:spPr/>
        <p:txBody>
          <a:bodyPr/>
          <a:lstStyle/>
          <a:p>
            <a:fld id="{A7B9A200-025F-40FB-AF1A-B39D9BA64BE8}" type="datetimeFigureOut">
              <a:rPr lang="de-DE" smtClean="0"/>
              <a:t>10.02.2025</a:t>
            </a:fld>
            <a:endParaRPr lang="de-DE"/>
          </a:p>
        </p:txBody>
      </p:sp>
      <p:sp>
        <p:nvSpPr>
          <p:cNvPr id="5" name="Fußzeilenplatzhalter 4">
            <a:extLst>
              <a:ext uri="{FF2B5EF4-FFF2-40B4-BE49-F238E27FC236}">
                <a16:creationId xmlns:a16="http://schemas.microsoft.com/office/drawing/2014/main" id="{77C9EAC0-390B-3764-4897-7DCBC6D3215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6E0A0B2-A2A4-D5BA-898D-B72A21123B54}"/>
              </a:ext>
            </a:extLst>
          </p:cNvPr>
          <p:cNvSpPr>
            <a:spLocks noGrp="1"/>
          </p:cNvSpPr>
          <p:nvPr>
            <p:ph type="sldNum" sz="quarter" idx="12"/>
          </p:nvPr>
        </p:nvSpPr>
        <p:spPr/>
        <p:txBody>
          <a:bodyPr/>
          <a:lstStyle/>
          <a:p>
            <a:fld id="{2B1FAAFD-5848-4BAF-83AE-5CC570344F8D}" type="slidenum">
              <a:rPr lang="de-DE" smtClean="0"/>
              <a:t>‹Nr.›</a:t>
            </a:fld>
            <a:endParaRPr lang="de-DE"/>
          </a:p>
        </p:txBody>
      </p:sp>
    </p:spTree>
    <p:extLst>
      <p:ext uri="{BB962C8B-B14F-4D97-AF65-F5344CB8AC3E}">
        <p14:creationId xmlns:p14="http://schemas.microsoft.com/office/powerpoint/2010/main" val="2829087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218A5932-59C4-316E-592C-13747845246B}"/>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C8648459-492A-1F65-C0F8-D8B5F74B5EBA}"/>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CF9277D-5536-1A39-C511-71CBD6512512}"/>
              </a:ext>
            </a:extLst>
          </p:cNvPr>
          <p:cNvSpPr>
            <a:spLocks noGrp="1"/>
          </p:cNvSpPr>
          <p:nvPr>
            <p:ph type="dt" sz="half" idx="10"/>
          </p:nvPr>
        </p:nvSpPr>
        <p:spPr/>
        <p:txBody>
          <a:bodyPr/>
          <a:lstStyle/>
          <a:p>
            <a:fld id="{A7B9A200-025F-40FB-AF1A-B39D9BA64BE8}" type="datetimeFigureOut">
              <a:rPr lang="de-DE" smtClean="0"/>
              <a:t>10.02.2025</a:t>
            </a:fld>
            <a:endParaRPr lang="de-DE"/>
          </a:p>
        </p:txBody>
      </p:sp>
      <p:sp>
        <p:nvSpPr>
          <p:cNvPr id="5" name="Fußzeilenplatzhalter 4">
            <a:extLst>
              <a:ext uri="{FF2B5EF4-FFF2-40B4-BE49-F238E27FC236}">
                <a16:creationId xmlns:a16="http://schemas.microsoft.com/office/drawing/2014/main" id="{2EB69E01-7E56-227F-00CD-3CA2CC2A676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92453B9-D573-EFA6-D667-26156AF3175F}"/>
              </a:ext>
            </a:extLst>
          </p:cNvPr>
          <p:cNvSpPr>
            <a:spLocks noGrp="1"/>
          </p:cNvSpPr>
          <p:nvPr>
            <p:ph type="sldNum" sz="quarter" idx="12"/>
          </p:nvPr>
        </p:nvSpPr>
        <p:spPr/>
        <p:txBody>
          <a:bodyPr/>
          <a:lstStyle/>
          <a:p>
            <a:fld id="{2B1FAAFD-5848-4BAF-83AE-5CC570344F8D}" type="slidenum">
              <a:rPr lang="de-DE" smtClean="0"/>
              <a:t>‹Nr.›</a:t>
            </a:fld>
            <a:endParaRPr lang="de-DE"/>
          </a:p>
        </p:txBody>
      </p:sp>
    </p:spTree>
    <p:extLst>
      <p:ext uri="{BB962C8B-B14F-4D97-AF65-F5344CB8AC3E}">
        <p14:creationId xmlns:p14="http://schemas.microsoft.com/office/powerpoint/2010/main" val="1148021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A33D7C-32F4-DC4D-E712-3CAE423BFD9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5E729B8-4169-B039-9919-63D64EB0EF9D}"/>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58DA953-F460-4623-C603-B08D1F46EF57}"/>
              </a:ext>
            </a:extLst>
          </p:cNvPr>
          <p:cNvSpPr>
            <a:spLocks noGrp="1"/>
          </p:cNvSpPr>
          <p:nvPr>
            <p:ph type="dt" sz="half" idx="10"/>
          </p:nvPr>
        </p:nvSpPr>
        <p:spPr/>
        <p:txBody>
          <a:bodyPr/>
          <a:lstStyle/>
          <a:p>
            <a:fld id="{A7B9A200-025F-40FB-AF1A-B39D9BA64BE8}" type="datetimeFigureOut">
              <a:rPr lang="de-DE" smtClean="0"/>
              <a:t>10.02.2025</a:t>
            </a:fld>
            <a:endParaRPr lang="de-DE"/>
          </a:p>
        </p:txBody>
      </p:sp>
      <p:sp>
        <p:nvSpPr>
          <p:cNvPr id="5" name="Fußzeilenplatzhalter 4">
            <a:extLst>
              <a:ext uri="{FF2B5EF4-FFF2-40B4-BE49-F238E27FC236}">
                <a16:creationId xmlns:a16="http://schemas.microsoft.com/office/drawing/2014/main" id="{22A01327-8743-652D-B15D-519E2E5B878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8A8763F-C1F1-E30D-9706-EFB38C455B2E}"/>
              </a:ext>
            </a:extLst>
          </p:cNvPr>
          <p:cNvSpPr>
            <a:spLocks noGrp="1"/>
          </p:cNvSpPr>
          <p:nvPr>
            <p:ph type="sldNum" sz="quarter" idx="12"/>
          </p:nvPr>
        </p:nvSpPr>
        <p:spPr/>
        <p:txBody>
          <a:bodyPr/>
          <a:lstStyle/>
          <a:p>
            <a:fld id="{2B1FAAFD-5848-4BAF-83AE-5CC570344F8D}" type="slidenum">
              <a:rPr lang="de-DE" smtClean="0"/>
              <a:t>‹Nr.›</a:t>
            </a:fld>
            <a:endParaRPr lang="de-DE"/>
          </a:p>
        </p:txBody>
      </p:sp>
    </p:spTree>
    <p:extLst>
      <p:ext uri="{BB962C8B-B14F-4D97-AF65-F5344CB8AC3E}">
        <p14:creationId xmlns:p14="http://schemas.microsoft.com/office/powerpoint/2010/main" val="2841896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96A4DA-24BB-1615-A2C5-4AF819F10ED6}"/>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97A04FC9-97D5-FE5A-E865-825CBD0C60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D39AC7C5-B70F-090C-88A6-2A52E9276CCC}"/>
              </a:ext>
            </a:extLst>
          </p:cNvPr>
          <p:cNvSpPr>
            <a:spLocks noGrp="1"/>
          </p:cNvSpPr>
          <p:nvPr>
            <p:ph type="dt" sz="half" idx="10"/>
          </p:nvPr>
        </p:nvSpPr>
        <p:spPr/>
        <p:txBody>
          <a:bodyPr/>
          <a:lstStyle/>
          <a:p>
            <a:fld id="{A7B9A200-025F-40FB-AF1A-B39D9BA64BE8}" type="datetimeFigureOut">
              <a:rPr lang="de-DE" smtClean="0"/>
              <a:t>10.02.2025</a:t>
            </a:fld>
            <a:endParaRPr lang="de-DE"/>
          </a:p>
        </p:txBody>
      </p:sp>
      <p:sp>
        <p:nvSpPr>
          <p:cNvPr id="5" name="Fußzeilenplatzhalter 4">
            <a:extLst>
              <a:ext uri="{FF2B5EF4-FFF2-40B4-BE49-F238E27FC236}">
                <a16:creationId xmlns:a16="http://schemas.microsoft.com/office/drawing/2014/main" id="{384CC5D0-5EA9-0347-26FF-12B3B1105E1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CCE8E6D-0BB5-C15B-B5D5-772E86388006}"/>
              </a:ext>
            </a:extLst>
          </p:cNvPr>
          <p:cNvSpPr>
            <a:spLocks noGrp="1"/>
          </p:cNvSpPr>
          <p:nvPr>
            <p:ph type="sldNum" sz="quarter" idx="12"/>
          </p:nvPr>
        </p:nvSpPr>
        <p:spPr/>
        <p:txBody>
          <a:bodyPr/>
          <a:lstStyle/>
          <a:p>
            <a:fld id="{2B1FAAFD-5848-4BAF-83AE-5CC570344F8D}" type="slidenum">
              <a:rPr lang="de-DE" smtClean="0"/>
              <a:t>‹Nr.›</a:t>
            </a:fld>
            <a:endParaRPr lang="de-DE"/>
          </a:p>
        </p:txBody>
      </p:sp>
    </p:spTree>
    <p:extLst>
      <p:ext uri="{BB962C8B-B14F-4D97-AF65-F5344CB8AC3E}">
        <p14:creationId xmlns:p14="http://schemas.microsoft.com/office/powerpoint/2010/main" val="2680944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56C5B3-E108-46AC-4922-F633EB268D8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C7F93405-676F-D2FE-196F-754D019DC9CB}"/>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07327ED6-CE13-281D-2796-E8916564FAFF}"/>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42A0F133-82B6-6936-9729-AB9B1F642AA7}"/>
              </a:ext>
            </a:extLst>
          </p:cNvPr>
          <p:cNvSpPr>
            <a:spLocks noGrp="1"/>
          </p:cNvSpPr>
          <p:nvPr>
            <p:ph type="dt" sz="half" idx="10"/>
          </p:nvPr>
        </p:nvSpPr>
        <p:spPr/>
        <p:txBody>
          <a:bodyPr/>
          <a:lstStyle/>
          <a:p>
            <a:fld id="{A7B9A200-025F-40FB-AF1A-B39D9BA64BE8}" type="datetimeFigureOut">
              <a:rPr lang="de-DE" smtClean="0"/>
              <a:t>10.02.2025</a:t>
            </a:fld>
            <a:endParaRPr lang="de-DE"/>
          </a:p>
        </p:txBody>
      </p:sp>
      <p:sp>
        <p:nvSpPr>
          <p:cNvPr id="6" name="Fußzeilenplatzhalter 5">
            <a:extLst>
              <a:ext uri="{FF2B5EF4-FFF2-40B4-BE49-F238E27FC236}">
                <a16:creationId xmlns:a16="http://schemas.microsoft.com/office/drawing/2014/main" id="{E24EE5A2-0CE7-6744-F127-5788B8BE49F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C4E906A4-AD71-2C6D-2596-CAC16A1EB43B}"/>
              </a:ext>
            </a:extLst>
          </p:cNvPr>
          <p:cNvSpPr>
            <a:spLocks noGrp="1"/>
          </p:cNvSpPr>
          <p:nvPr>
            <p:ph type="sldNum" sz="quarter" idx="12"/>
          </p:nvPr>
        </p:nvSpPr>
        <p:spPr/>
        <p:txBody>
          <a:bodyPr/>
          <a:lstStyle/>
          <a:p>
            <a:fld id="{2B1FAAFD-5848-4BAF-83AE-5CC570344F8D}" type="slidenum">
              <a:rPr lang="de-DE" smtClean="0"/>
              <a:t>‹Nr.›</a:t>
            </a:fld>
            <a:endParaRPr lang="de-DE"/>
          </a:p>
        </p:txBody>
      </p:sp>
    </p:spTree>
    <p:extLst>
      <p:ext uri="{BB962C8B-B14F-4D97-AF65-F5344CB8AC3E}">
        <p14:creationId xmlns:p14="http://schemas.microsoft.com/office/powerpoint/2010/main" val="699450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DE86D0-B6F2-662A-D1CD-4A5AC81F5978}"/>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C8EC0849-FA58-4998-437B-E97F91806C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71609A68-AA5C-E94F-D088-274CD73B8C2A}"/>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395BC830-F8D8-58B6-73EB-7FB2939A83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F96E4EB8-DC09-04A6-A2EF-FB53AD8A1D5E}"/>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A157DC42-F90A-305A-CD01-EAD6C5240283}"/>
              </a:ext>
            </a:extLst>
          </p:cNvPr>
          <p:cNvSpPr>
            <a:spLocks noGrp="1"/>
          </p:cNvSpPr>
          <p:nvPr>
            <p:ph type="dt" sz="half" idx="10"/>
          </p:nvPr>
        </p:nvSpPr>
        <p:spPr/>
        <p:txBody>
          <a:bodyPr/>
          <a:lstStyle/>
          <a:p>
            <a:fld id="{A7B9A200-025F-40FB-AF1A-B39D9BA64BE8}" type="datetimeFigureOut">
              <a:rPr lang="de-DE" smtClean="0"/>
              <a:t>10.02.2025</a:t>
            </a:fld>
            <a:endParaRPr lang="de-DE"/>
          </a:p>
        </p:txBody>
      </p:sp>
      <p:sp>
        <p:nvSpPr>
          <p:cNvPr id="8" name="Fußzeilenplatzhalter 7">
            <a:extLst>
              <a:ext uri="{FF2B5EF4-FFF2-40B4-BE49-F238E27FC236}">
                <a16:creationId xmlns:a16="http://schemas.microsoft.com/office/drawing/2014/main" id="{E21BFB8E-2283-284E-359E-F5E4BE911F66}"/>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28FCCC39-B2CC-84AB-4927-6F04D0AEEC9B}"/>
              </a:ext>
            </a:extLst>
          </p:cNvPr>
          <p:cNvSpPr>
            <a:spLocks noGrp="1"/>
          </p:cNvSpPr>
          <p:nvPr>
            <p:ph type="sldNum" sz="quarter" idx="12"/>
          </p:nvPr>
        </p:nvSpPr>
        <p:spPr/>
        <p:txBody>
          <a:bodyPr/>
          <a:lstStyle/>
          <a:p>
            <a:fld id="{2B1FAAFD-5848-4BAF-83AE-5CC570344F8D}" type="slidenum">
              <a:rPr lang="de-DE" smtClean="0"/>
              <a:t>‹Nr.›</a:t>
            </a:fld>
            <a:endParaRPr lang="de-DE"/>
          </a:p>
        </p:txBody>
      </p:sp>
    </p:spTree>
    <p:extLst>
      <p:ext uri="{BB962C8B-B14F-4D97-AF65-F5344CB8AC3E}">
        <p14:creationId xmlns:p14="http://schemas.microsoft.com/office/powerpoint/2010/main" val="1713801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9391AD-3DB5-F50D-664A-D638ED012184}"/>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864F661F-A771-420C-3E47-903403158E9E}"/>
              </a:ext>
            </a:extLst>
          </p:cNvPr>
          <p:cNvSpPr>
            <a:spLocks noGrp="1"/>
          </p:cNvSpPr>
          <p:nvPr>
            <p:ph type="dt" sz="half" idx="10"/>
          </p:nvPr>
        </p:nvSpPr>
        <p:spPr/>
        <p:txBody>
          <a:bodyPr/>
          <a:lstStyle/>
          <a:p>
            <a:fld id="{A7B9A200-025F-40FB-AF1A-B39D9BA64BE8}" type="datetimeFigureOut">
              <a:rPr lang="de-DE" smtClean="0"/>
              <a:t>10.02.2025</a:t>
            </a:fld>
            <a:endParaRPr lang="de-DE"/>
          </a:p>
        </p:txBody>
      </p:sp>
      <p:sp>
        <p:nvSpPr>
          <p:cNvPr id="4" name="Fußzeilenplatzhalter 3">
            <a:extLst>
              <a:ext uri="{FF2B5EF4-FFF2-40B4-BE49-F238E27FC236}">
                <a16:creationId xmlns:a16="http://schemas.microsoft.com/office/drawing/2014/main" id="{731079F7-3CCF-3330-B8E1-598F9AD85FE0}"/>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BBEB0DB9-02AB-E839-6D29-67B7DCA56EFA}"/>
              </a:ext>
            </a:extLst>
          </p:cNvPr>
          <p:cNvSpPr>
            <a:spLocks noGrp="1"/>
          </p:cNvSpPr>
          <p:nvPr>
            <p:ph type="sldNum" sz="quarter" idx="12"/>
          </p:nvPr>
        </p:nvSpPr>
        <p:spPr/>
        <p:txBody>
          <a:bodyPr/>
          <a:lstStyle/>
          <a:p>
            <a:fld id="{2B1FAAFD-5848-4BAF-83AE-5CC570344F8D}" type="slidenum">
              <a:rPr lang="de-DE" smtClean="0"/>
              <a:t>‹Nr.›</a:t>
            </a:fld>
            <a:endParaRPr lang="de-DE"/>
          </a:p>
        </p:txBody>
      </p:sp>
    </p:spTree>
    <p:extLst>
      <p:ext uri="{BB962C8B-B14F-4D97-AF65-F5344CB8AC3E}">
        <p14:creationId xmlns:p14="http://schemas.microsoft.com/office/powerpoint/2010/main" val="2368443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CC7EE20-C8A3-B762-4A41-2D805D37DBB5}"/>
              </a:ext>
            </a:extLst>
          </p:cNvPr>
          <p:cNvSpPr>
            <a:spLocks noGrp="1"/>
          </p:cNvSpPr>
          <p:nvPr>
            <p:ph type="dt" sz="half" idx="10"/>
          </p:nvPr>
        </p:nvSpPr>
        <p:spPr/>
        <p:txBody>
          <a:bodyPr/>
          <a:lstStyle/>
          <a:p>
            <a:fld id="{A7B9A200-025F-40FB-AF1A-B39D9BA64BE8}" type="datetimeFigureOut">
              <a:rPr lang="de-DE" smtClean="0"/>
              <a:t>10.02.2025</a:t>
            </a:fld>
            <a:endParaRPr lang="de-DE"/>
          </a:p>
        </p:txBody>
      </p:sp>
      <p:sp>
        <p:nvSpPr>
          <p:cNvPr id="3" name="Fußzeilenplatzhalter 2">
            <a:extLst>
              <a:ext uri="{FF2B5EF4-FFF2-40B4-BE49-F238E27FC236}">
                <a16:creationId xmlns:a16="http://schemas.microsoft.com/office/drawing/2014/main" id="{9598A095-D095-67D6-F148-A8178FBA78A1}"/>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D6F4F25D-A7DB-82E2-DBC7-9E7069624FD4}"/>
              </a:ext>
            </a:extLst>
          </p:cNvPr>
          <p:cNvSpPr>
            <a:spLocks noGrp="1"/>
          </p:cNvSpPr>
          <p:nvPr>
            <p:ph type="sldNum" sz="quarter" idx="12"/>
          </p:nvPr>
        </p:nvSpPr>
        <p:spPr/>
        <p:txBody>
          <a:bodyPr/>
          <a:lstStyle/>
          <a:p>
            <a:fld id="{2B1FAAFD-5848-4BAF-83AE-5CC570344F8D}" type="slidenum">
              <a:rPr lang="de-DE" smtClean="0"/>
              <a:t>‹Nr.›</a:t>
            </a:fld>
            <a:endParaRPr lang="de-DE"/>
          </a:p>
        </p:txBody>
      </p:sp>
    </p:spTree>
    <p:extLst>
      <p:ext uri="{BB962C8B-B14F-4D97-AF65-F5344CB8AC3E}">
        <p14:creationId xmlns:p14="http://schemas.microsoft.com/office/powerpoint/2010/main" val="1040915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F5E93F-5364-77E2-494E-58B0CA4422D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10819B65-962D-3824-1014-040E7A830B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190B7A5B-3D1D-2104-D201-0A1061A5BF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B5C9073-6A47-E9FC-53F9-6DCD23BC460E}"/>
              </a:ext>
            </a:extLst>
          </p:cNvPr>
          <p:cNvSpPr>
            <a:spLocks noGrp="1"/>
          </p:cNvSpPr>
          <p:nvPr>
            <p:ph type="dt" sz="half" idx="10"/>
          </p:nvPr>
        </p:nvSpPr>
        <p:spPr/>
        <p:txBody>
          <a:bodyPr/>
          <a:lstStyle/>
          <a:p>
            <a:fld id="{A7B9A200-025F-40FB-AF1A-B39D9BA64BE8}" type="datetimeFigureOut">
              <a:rPr lang="de-DE" smtClean="0"/>
              <a:t>10.02.2025</a:t>
            </a:fld>
            <a:endParaRPr lang="de-DE"/>
          </a:p>
        </p:txBody>
      </p:sp>
      <p:sp>
        <p:nvSpPr>
          <p:cNvPr id="6" name="Fußzeilenplatzhalter 5">
            <a:extLst>
              <a:ext uri="{FF2B5EF4-FFF2-40B4-BE49-F238E27FC236}">
                <a16:creationId xmlns:a16="http://schemas.microsoft.com/office/drawing/2014/main" id="{D8FF2C73-6D19-92BD-1E57-458AE6D1320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0E52F8B-ABC0-7FC1-5427-C2EA78619347}"/>
              </a:ext>
            </a:extLst>
          </p:cNvPr>
          <p:cNvSpPr>
            <a:spLocks noGrp="1"/>
          </p:cNvSpPr>
          <p:nvPr>
            <p:ph type="sldNum" sz="quarter" idx="12"/>
          </p:nvPr>
        </p:nvSpPr>
        <p:spPr/>
        <p:txBody>
          <a:bodyPr/>
          <a:lstStyle/>
          <a:p>
            <a:fld id="{2B1FAAFD-5848-4BAF-83AE-5CC570344F8D}" type="slidenum">
              <a:rPr lang="de-DE" smtClean="0"/>
              <a:t>‹Nr.›</a:t>
            </a:fld>
            <a:endParaRPr lang="de-DE"/>
          </a:p>
        </p:txBody>
      </p:sp>
    </p:spTree>
    <p:extLst>
      <p:ext uri="{BB962C8B-B14F-4D97-AF65-F5344CB8AC3E}">
        <p14:creationId xmlns:p14="http://schemas.microsoft.com/office/powerpoint/2010/main" val="2384227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43DF6D-D0EC-582F-EC10-589CC3B2EDF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F6A7BE66-C2B7-50D5-20C7-C2144D4D5F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C78F71C9-23F7-DFDF-DAB0-EFCF6AFD1E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767F3BE-C1FF-6B83-B9C7-47B70466BBF3}"/>
              </a:ext>
            </a:extLst>
          </p:cNvPr>
          <p:cNvSpPr>
            <a:spLocks noGrp="1"/>
          </p:cNvSpPr>
          <p:nvPr>
            <p:ph type="dt" sz="half" idx="10"/>
          </p:nvPr>
        </p:nvSpPr>
        <p:spPr/>
        <p:txBody>
          <a:bodyPr/>
          <a:lstStyle/>
          <a:p>
            <a:fld id="{A7B9A200-025F-40FB-AF1A-B39D9BA64BE8}" type="datetimeFigureOut">
              <a:rPr lang="de-DE" smtClean="0"/>
              <a:t>10.02.2025</a:t>
            </a:fld>
            <a:endParaRPr lang="de-DE"/>
          </a:p>
        </p:txBody>
      </p:sp>
      <p:sp>
        <p:nvSpPr>
          <p:cNvPr id="6" name="Fußzeilenplatzhalter 5">
            <a:extLst>
              <a:ext uri="{FF2B5EF4-FFF2-40B4-BE49-F238E27FC236}">
                <a16:creationId xmlns:a16="http://schemas.microsoft.com/office/drawing/2014/main" id="{E5E777CB-4F02-621B-2528-07CA87B381A1}"/>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3067954-DB49-EDF0-D1C7-F36F609E3BA4}"/>
              </a:ext>
            </a:extLst>
          </p:cNvPr>
          <p:cNvSpPr>
            <a:spLocks noGrp="1"/>
          </p:cNvSpPr>
          <p:nvPr>
            <p:ph type="sldNum" sz="quarter" idx="12"/>
          </p:nvPr>
        </p:nvSpPr>
        <p:spPr/>
        <p:txBody>
          <a:bodyPr/>
          <a:lstStyle/>
          <a:p>
            <a:fld id="{2B1FAAFD-5848-4BAF-83AE-5CC570344F8D}" type="slidenum">
              <a:rPr lang="de-DE" smtClean="0"/>
              <a:t>‹Nr.›</a:t>
            </a:fld>
            <a:endParaRPr lang="de-DE"/>
          </a:p>
        </p:txBody>
      </p:sp>
    </p:spTree>
    <p:extLst>
      <p:ext uri="{BB962C8B-B14F-4D97-AF65-F5344CB8AC3E}">
        <p14:creationId xmlns:p14="http://schemas.microsoft.com/office/powerpoint/2010/main" val="3488467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84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FD977A4F-045C-52DE-91F9-5768FC474F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F9A1DA20-C168-E772-76F1-AA895D4CC3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05EA602-80DA-C244-DA0C-428A4C8360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B9A200-025F-40FB-AF1A-B39D9BA64BE8}" type="datetimeFigureOut">
              <a:rPr lang="de-DE" smtClean="0"/>
              <a:t>10.02.2025</a:t>
            </a:fld>
            <a:endParaRPr lang="de-DE"/>
          </a:p>
        </p:txBody>
      </p:sp>
      <p:sp>
        <p:nvSpPr>
          <p:cNvPr id="5" name="Fußzeilenplatzhalter 4">
            <a:extLst>
              <a:ext uri="{FF2B5EF4-FFF2-40B4-BE49-F238E27FC236}">
                <a16:creationId xmlns:a16="http://schemas.microsoft.com/office/drawing/2014/main" id="{005D63DF-0F5E-3A66-F904-3E802BECCF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4363379B-7072-3247-9F29-26F84ECA1C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1FAAFD-5848-4BAF-83AE-5CC570344F8D}" type="slidenum">
              <a:rPr lang="de-DE" smtClean="0"/>
              <a:t>‹Nr.›</a:t>
            </a:fld>
            <a:endParaRPr lang="de-DE"/>
          </a:p>
        </p:txBody>
      </p:sp>
    </p:spTree>
    <p:extLst>
      <p:ext uri="{BB962C8B-B14F-4D97-AF65-F5344CB8AC3E}">
        <p14:creationId xmlns:p14="http://schemas.microsoft.com/office/powerpoint/2010/main" val="226268305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18" Type="http://schemas.openxmlformats.org/officeDocument/2006/relationships/image" Target="../media/image19.jpeg"/><Relationship Id="rId26" Type="http://schemas.openxmlformats.org/officeDocument/2006/relationships/image" Target="../media/image26.jpeg"/><Relationship Id="rId3" Type="http://schemas.openxmlformats.org/officeDocument/2006/relationships/slideLayout" Target="../slideLayouts/slideLayout1.xml"/><Relationship Id="rId21" Type="http://schemas.openxmlformats.org/officeDocument/2006/relationships/image" Target="../media/image22.jpeg"/><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8.jpeg"/><Relationship Id="rId25" Type="http://schemas.microsoft.com/office/2007/relationships/hdphoto" Target="../media/hdphoto1.wdp"/><Relationship Id="rId2" Type="http://schemas.microsoft.com/office/2007/relationships/media" Target="../media/media2.mp3"/><Relationship Id="rId16" Type="http://schemas.openxmlformats.org/officeDocument/2006/relationships/image" Target="../media/image17.jpeg"/><Relationship Id="rId20" Type="http://schemas.openxmlformats.org/officeDocument/2006/relationships/image" Target="../media/image21.jpeg"/><Relationship Id="rId29" Type="http://schemas.openxmlformats.org/officeDocument/2006/relationships/image" Target="../media/image29.jpeg"/><Relationship Id="rId1" Type="http://schemas.openxmlformats.org/officeDocument/2006/relationships/audio" Target="NULL" TargetMode="External"/><Relationship Id="rId6" Type="http://schemas.openxmlformats.org/officeDocument/2006/relationships/image" Target="../media/image7.jpeg"/><Relationship Id="rId11" Type="http://schemas.openxmlformats.org/officeDocument/2006/relationships/image" Target="../media/image12.jpeg"/><Relationship Id="rId24" Type="http://schemas.openxmlformats.org/officeDocument/2006/relationships/image" Target="../media/image25.png"/><Relationship Id="rId5" Type="http://schemas.openxmlformats.org/officeDocument/2006/relationships/image" Target="../media/image6.jpeg"/><Relationship Id="rId15" Type="http://schemas.openxmlformats.org/officeDocument/2006/relationships/image" Target="../media/image16.jpeg"/><Relationship Id="rId23" Type="http://schemas.openxmlformats.org/officeDocument/2006/relationships/image" Target="../media/image24.jpeg"/><Relationship Id="rId28" Type="http://schemas.openxmlformats.org/officeDocument/2006/relationships/image" Target="../media/image28.jpeg"/><Relationship Id="rId10" Type="http://schemas.openxmlformats.org/officeDocument/2006/relationships/image" Target="../media/image11.jpeg"/><Relationship Id="rId19" Type="http://schemas.openxmlformats.org/officeDocument/2006/relationships/image" Target="../media/image20.jpeg"/><Relationship Id="rId4" Type="http://schemas.openxmlformats.org/officeDocument/2006/relationships/image" Target="../media/image4.png"/><Relationship Id="rId9" Type="http://schemas.openxmlformats.org/officeDocument/2006/relationships/image" Target="../media/image10.jpeg"/><Relationship Id="rId14" Type="http://schemas.openxmlformats.org/officeDocument/2006/relationships/image" Target="../media/image15.jpeg"/><Relationship Id="rId22" Type="http://schemas.openxmlformats.org/officeDocument/2006/relationships/image" Target="../media/image23.jpeg"/><Relationship Id="rId27" Type="http://schemas.openxmlformats.org/officeDocument/2006/relationships/image" Target="../media/image2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5012C222-E513-1A2A-D0D1-1CCA6CE72995}"/>
              </a:ext>
            </a:extLst>
          </p:cNvPr>
          <p:cNvSpPr txBox="1"/>
          <p:nvPr/>
        </p:nvSpPr>
        <p:spPr>
          <a:xfrm>
            <a:off x="1349222" y="2032660"/>
            <a:ext cx="9493554" cy="2461504"/>
          </a:xfrm>
          <a:prstGeom prst="rect">
            <a:avLst/>
          </a:prstGeom>
          <a:noFill/>
        </p:spPr>
        <p:txBody>
          <a:bodyPr vert="horz" lIns="91440" tIns="45720" rIns="91440" bIns="45720" rtlCol="0" anchor="ctr">
            <a:normAutofit/>
          </a:bodyPr>
          <a:lstStyle/>
          <a:p>
            <a:pPr algn="ctr" defTabSz="914400">
              <a:lnSpc>
                <a:spcPct val="83000"/>
              </a:lnSpc>
              <a:spcBef>
                <a:spcPct val="0"/>
              </a:spcBef>
              <a:spcAft>
                <a:spcPts val="600"/>
              </a:spcAft>
            </a:pPr>
            <a:r>
              <a:rPr lang="en-US" sz="5600" b="1" kern="1200" cap="all" spc="-100" baseline="0" dirty="0" err="1">
                <a:solidFill>
                  <a:schemeClr val="tx1">
                    <a:lumMod val="85000"/>
                    <a:lumOff val="15000"/>
                  </a:schemeClr>
                </a:solidFill>
                <a:effectLst/>
                <a:latin typeface="Comic Sans MS" panose="030F0702030302020204" pitchFamily="66" charset="0"/>
              </a:rPr>
              <a:t>Wir</a:t>
            </a:r>
            <a:r>
              <a:rPr lang="en-US" sz="5600" b="1" kern="1200" cap="all" spc="-100" baseline="0" dirty="0">
                <a:solidFill>
                  <a:schemeClr val="tx1">
                    <a:lumMod val="85000"/>
                    <a:lumOff val="15000"/>
                  </a:schemeClr>
                </a:solidFill>
                <a:effectLst/>
                <a:latin typeface="Comic Sans MS" panose="030F0702030302020204" pitchFamily="66" charset="0"/>
              </a:rPr>
              <a:t> </a:t>
            </a:r>
            <a:r>
              <a:rPr lang="en-US" sz="5600" b="1" kern="1200" cap="all" spc="-100" baseline="0" dirty="0" err="1">
                <a:solidFill>
                  <a:schemeClr val="tx1">
                    <a:lumMod val="85000"/>
                    <a:lumOff val="15000"/>
                  </a:schemeClr>
                </a:solidFill>
                <a:effectLst/>
                <a:latin typeface="Comic Sans MS" panose="030F0702030302020204" pitchFamily="66" charset="0"/>
              </a:rPr>
              <a:t>sind</a:t>
            </a:r>
            <a:r>
              <a:rPr lang="en-US" sz="5600" b="1" kern="1200" cap="all" spc="-100" baseline="0" dirty="0">
                <a:solidFill>
                  <a:schemeClr val="tx1">
                    <a:lumMod val="85000"/>
                    <a:lumOff val="15000"/>
                  </a:schemeClr>
                </a:solidFill>
                <a:effectLst/>
                <a:latin typeface="Comic Sans MS" panose="030F0702030302020204" pitchFamily="66" charset="0"/>
              </a:rPr>
              <a:t> </a:t>
            </a:r>
            <a:r>
              <a:rPr lang="en-US" sz="5600" b="1" kern="1200" cap="all" spc="-100" baseline="0" dirty="0" err="1">
                <a:solidFill>
                  <a:schemeClr val="tx1">
                    <a:lumMod val="85000"/>
                    <a:lumOff val="15000"/>
                  </a:schemeClr>
                </a:solidFill>
                <a:effectLst/>
                <a:latin typeface="Comic Sans MS" panose="030F0702030302020204" pitchFamily="66" charset="0"/>
              </a:rPr>
              <a:t>immer</a:t>
            </a:r>
            <a:r>
              <a:rPr lang="en-US" sz="5600" b="1" kern="1200" cap="all" spc="-100" baseline="0" dirty="0">
                <a:solidFill>
                  <a:schemeClr val="tx1">
                    <a:lumMod val="85000"/>
                    <a:lumOff val="15000"/>
                  </a:schemeClr>
                </a:solidFill>
                <a:effectLst/>
                <a:latin typeface="Comic Sans MS" panose="030F0702030302020204" pitchFamily="66" charset="0"/>
              </a:rPr>
              <a:t> </a:t>
            </a:r>
            <a:r>
              <a:rPr lang="en-US" sz="5600" b="1" kern="1200" cap="all" spc="-100" baseline="0" dirty="0" err="1">
                <a:solidFill>
                  <a:schemeClr val="tx1">
                    <a:lumMod val="85000"/>
                    <a:lumOff val="15000"/>
                  </a:schemeClr>
                </a:solidFill>
                <a:effectLst/>
                <a:latin typeface="Comic Sans MS" panose="030F0702030302020204" pitchFamily="66" charset="0"/>
              </a:rPr>
              <a:t>alles</a:t>
            </a:r>
            <a:r>
              <a:rPr lang="en-US" sz="5600" b="1" kern="1200" cap="all" spc="-100" baseline="0" dirty="0">
                <a:solidFill>
                  <a:schemeClr val="tx1">
                    <a:lumMod val="85000"/>
                    <a:lumOff val="15000"/>
                  </a:schemeClr>
                </a:solidFill>
                <a:effectLst/>
                <a:latin typeface="Comic Sans MS" panose="030F0702030302020204" pitchFamily="66" charset="0"/>
              </a:rPr>
              <a:t>!</a:t>
            </a:r>
          </a:p>
          <a:p>
            <a:pPr algn="ctr" defTabSz="914400">
              <a:lnSpc>
                <a:spcPct val="83000"/>
              </a:lnSpc>
              <a:spcBef>
                <a:spcPct val="0"/>
              </a:spcBef>
              <a:spcAft>
                <a:spcPts val="600"/>
              </a:spcAft>
            </a:pPr>
            <a:r>
              <a:rPr lang="en-US" sz="3600" b="1" kern="1200" cap="all" spc="-100" baseline="0" dirty="0" err="1">
                <a:solidFill>
                  <a:schemeClr val="tx1">
                    <a:lumMod val="85000"/>
                    <a:lumOff val="15000"/>
                  </a:schemeClr>
                </a:solidFill>
                <a:effectLst/>
                <a:latin typeface="+mj-lt"/>
                <a:ea typeface="+mn-ea"/>
                <a:cs typeface="+mn-cs"/>
              </a:rPr>
              <a:t>Über</a:t>
            </a:r>
            <a:r>
              <a:rPr lang="en-US" sz="3600" b="1" kern="1200" cap="all" spc="-100" baseline="0" dirty="0">
                <a:solidFill>
                  <a:schemeClr val="tx1">
                    <a:lumMod val="85000"/>
                    <a:lumOff val="15000"/>
                  </a:schemeClr>
                </a:solidFill>
                <a:effectLst/>
                <a:latin typeface="+mj-lt"/>
                <a:ea typeface="+mn-ea"/>
                <a:cs typeface="+mn-cs"/>
              </a:rPr>
              <a:t> Expert:innenschaft</a:t>
            </a:r>
          </a:p>
        </p:txBody>
      </p:sp>
      <p:sp>
        <p:nvSpPr>
          <p:cNvPr id="6" name="Textfeld 5">
            <a:extLst>
              <a:ext uri="{FF2B5EF4-FFF2-40B4-BE49-F238E27FC236}">
                <a16:creationId xmlns:a16="http://schemas.microsoft.com/office/drawing/2014/main" id="{320A68CC-C274-816B-E0F0-A60F129F3A78}"/>
              </a:ext>
            </a:extLst>
          </p:cNvPr>
          <p:cNvSpPr txBox="1"/>
          <p:nvPr/>
        </p:nvSpPr>
        <p:spPr>
          <a:xfrm>
            <a:off x="689956" y="4494164"/>
            <a:ext cx="9733643" cy="457201"/>
          </a:xfrm>
          <a:prstGeom prst="rect">
            <a:avLst/>
          </a:prstGeom>
        </p:spPr>
        <p:txBody>
          <a:bodyPr vert="horz" lIns="91440" tIns="45720" rIns="91440" bIns="45720" rtlCol="0">
            <a:noAutofit/>
          </a:bodyPr>
          <a:lstStyle/>
          <a:p>
            <a:pPr algn="ctr" defTabSz="914400">
              <a:lnSpc>
                <a:spcPct val="90000"/>
              </a:lnSpc>
              <a:spcAft>
                <a:spcPts val="600"/>
              </a:spcAft>
              <a:buClr>
                <a:schemeClr val="tx1">
                  <a:lumMod val="85000"/>
                  <a:lumOff val="15000"/>
                </a:schemeClr>
              </a:buClr>
            </a:pPr>
            <a:r>
              <a:rPr lang="en-US" sz="1200" b="1" spc="80" dirty="0">
                <a:latin typeface="Arial" panose="020B0604020202020204" pitchFamily="34" charset="0"/>
                <a:cs typeface="Arial" panose="020B0604020202020204" pitchFamily="34" charset="0"/>
              </a:rPr>
              <a:t>Autor*</a:t>
            </a:r>
            <a:r>
              <a:rPr lang="en-US" sz="1200" b="1" spc="80" dirty="0" err="1">
                <a:latin typeface="Arial" panose="020B0604020202020204" pitchFamily="34" charset="0"/>
                <a:cs typeface="Arial" panose="020B0604020202020204" pitchFamily="34" charset="0"/>
              </a:rPr>
              <a:t>innen</a:t>
            </a:r>
            <a:r>
              <a:rPr lang="en-US" sz="1200" b="1" spc="80" dirty="0">
                <a:latin typeface="Arial" panose="020B0604020202020204" pitchFamily="34" charset="0"/>
                <a:cs typeface="Arial" panose="020B0604020202020204" pitchFamily="34" charset="0"/>
              </a:rPr>
              <a:t>: </a:t>
            </a:r>
          </a:p>
          <a:p>
            <a:pPr algn="ctr" defTabSz="914400">
              <a:lnSpc>
                <a:spcPct val="90000"/>
              </a:lnSpc>
              <a:spcAft>
                <a:spcPts val="600"/>
              </a:spcAft>
              <a:buClr>
                <a:schemeClr val="tx1">
                  <a:lumMod val="85000"/>
                  <a:lumOff val="15000"/>
                </a:schemeClr>
              </a:buClr>
            </a:pPr>
            <a:r>
              <a:rPr lang="en-US" sz="1200" b="1" spc="80" dirty="0">
                <a:latin typeface="Arial" panose="020B0604020202020204" pitchFamily="34" charset="0"/>
                <a:cs typeface="Arial" panose="020B0604020202020204" pitchFamily="34" charset="0"/>
              </a:rPr>
              <a:t>Der Expert:innenrat </a:t>
            </a:r>
            <a:r>
              <a:rPr lang="en-US" sz="1200" b="1" spc="80" dirty="0" err="1">
                <a:latin typeface="Arial" panose="020B0604020202020204" pitchFamily="34" charset="0"/>
                <a:cs typeface="Arial" panose="020B0604020202020204" pitchFamily="34" charset="0"/>
              </a:rPr>
              <a:t>im</a:t>
            </a:r>
            <a:r>
              <a:rPr lang="en-US" sz="1200" b="1" spc="80" dirty="0">
                <a:latin typeface="Arial" panose="020B0604020202020204" pitchFamily="34" charset="0"/>
                <a:cs typeface="Arial" panose="020B0604020202020204" pitchFamily="34" charset="0"/>
              </a:rPr>
              <a:t> </a:t>
            </a:r>
            <a:r>
              <a:rPr lang="en-US" sz="1200" b="1" spc="80" dirty="0" err="1">
                <a:latin typeface="Arial" panose="020B0604020202020204" pitchFamily="34" charset="0"/>
                <a:cs typeface="Arial" panose="020B0604020202020204" pitchFamily="34" charset="0"/>
              </a:rPr>
              <a:t>Fachverband</a:t>
            </a:r>
            <a:r>
              <a:rPr lang="en-US" sz="1200" b="1" spc="80" dirty="0">
                <a:latin typeface="Arial" panose="020B0604020202020204" pitchFamily="34" charset="0"/>
                <a:cs typeface="Arial" panose="020B0604020202020204" pitchFamily="34" charset="0"/>
              </a:rPr>
              <a:t> </a:t>
            </a:r>
            <a:r>
              <a:rPr lang="en-US" sz="1200" b="1" spc="80" dirty="0" err="1">
                <a:latin typeface="Arial" panose="020B0604020202020204" pitchFamily="34" charset="0"/>
                <a:cs typeface="Arial" panose="020B0604020202020204" pitchFamily="34" charset="0"/>
              </a:rPr>
              <a:t>Traumapäadagogik</a:t>
            </a:r>
            <a:endParaRPr lang="en-US" sz="1200" b="1" spc="80" dirty="0">
              <a:latin typeface="Arial" panose="020B0604020202020204" pitchFamily="34" charset="0"/>
              <a:cs typeface="Arial" panose="020B0604020202020204" pitchFamily="34" charset="0"/>
            </a:endParaRPr>
          </a:p>
        </p:txBody>
      </p:sp>
      <p:sp>
        <p:nvSpPr>
          <p:cNvPr id="4" name="Textfeld 3">
            <a:extLst>
              <a:ext uri="{FF2B5EF4-FFF2-40B4-BE49-F238E27FC236}">
                <a16:creationId xmlns:a16="http://schemas.microsoft.com/office/drawing/2014/main" id="{A49E1B36-1FDE-AAD8-C089-3C0653B97923}"/>
              </a:ext>
            </a:extLst>
          </p:cNvPr>
          <p:cNvSpPr txBox="1"/>
          <p:nvPr/>
        </p:nvSpPr>
        <p:spPr>
          <a:xfrm>
            <a:off x="10161104" y="6488668"/>
            <a:ext cx="2030896" cy="276999"/>
          </a:xfrm>
          <a:prstGeom prst="rect">
            <a:avLst/>
          </a:prstGeom>
          <a:noFill/>
        </p:spPr>
        <p:txBody>
          <a:bodyPr wrap="square" rtlCol="0">
            <a:spAutoFit/>
          </a:bodyPr>
          <a:lstStyle/>
          <a:p>
            <a:r>
              <a:rPr lang="de-DE" sz="1200" b="0" i="0" u="none" strike="noStrike" dirty="0">
                <a:effectLst/>
                <a:latin typeface="Comic Sans MS" panose="030F0702030302020204" pitchFamily="66" charset="0"/>
                <a:cs typeface="Arial" panose="020B0604020202020204" pitchFamily="34" charset="0"/>
              </a:rPr>
              <a:t>© </a:t>
            </a:r>
            <a:r>
              <a:rPr lang="hu-HU" sz="1200" b="0" i="0" u="none" strike="noStrike" dirty="0">
                <a:effectLst/>
                <a:latin typeface="Comic Sans MS" panose="030F0702030302020204" pitchFamily="66" charset="0"/>
                <a:cs typeface="Arial" panose="020B0604020202020204" pitchFamily="34" charset="0"/>
              </a:rPr>
              <a:t>Exper</a:t>
            </a:r>
            <a:r>
              <a:rPr lang="de-DE" sz="1200" b="0" i="0" u="none" strike="noStrike" dirty="0">
                <a:effectLst/>
                <a:latin typeface="Comic Sans MS" panose="030F0702030302020204" pitchFamily="66" charset="0"/>
                <a:cs typeface="Arial" panose="020B0604020202020204" pitchFamily="34" charset="0"/>
              </a:rPr>
              <a:t>t:innenrat</a:t>
            </a:r>
          </a:p>
        </p:txBody>
      </p:sp>
      <p:sp>
        <p:nvSpPr>
          <p:cNvPr id="3" name="Fußzeilenplatzhalter 2">
            <a:extLst>
              <a:ext uri="{FF2B5EF4-FFF2-40B4-BE49-F238E27FC236}">
                <a16:creationId xmlns:a16="http://schemas.microsoft.com/office/drawing/2014/main" id="{944F4C00-41A8-5E08-6B01-DEC29BB4D62F}"/>
              </a:ext>
            </a:extLst>
          </p:cNvPr>
          <p:cNvSpPr>
            <a:spLocks noGrp="1"/>
          </p:cNvSpPr>
          <p:nvPr>
            <p:ph type="ftr" sz="quarter" idx="11"/>
          </p:nvPr>
        </p:nvSpPr>
        <p:spPr>
          <a:xfrm>
            <a:off x="2036617" y="6356350"/>
            <a:ext cx="7572895" cy="365125"/>
          </a:xfrm>
        </p:spPr>
        <p:txBody>
          <a:bodyPr/>
          <a:lstStyle/>
          <a:p>
            <a:r>
              <a:rPr lang="de-DE" dirty="0"/>
              <a:t>Expert:innenrat ist der fachliche Beirat im Fachverband Traumapädagogik, in ihm diskutieren Expert*innen für herausfordernde Lebensumstände und Profis über die Traumapädagogik</a:t>
            </a:r>
          </a:p>
        </p:txBody>
      </p:sp>
    </p:spTree>
    <p:extLst>
      <p:ext uri="{BB962C8B-B14F-4D97-AF65-F5344CB8AC3E}">
        <p14:creationId xmlns:p14="http://schemas.microsoft.com/office/powerpoint/2010/main" val="30457977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CF0F508-529C-3E77-9177-3846C781F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65717">
            <a:off x="1232427" y="443948"/>
            <a:ext cx="2095858" cy="2995337"/>
          </a:xfrm>
          <a:prstGeom prst="rect">
            <a:avLst/>
          </a:prstGeom>
        </p:spPr>
      </p:pic>
      <p:pic>
        <p:nvPicPr>
          <p:cNvPr id="13" name="Grafik 12">
            <a:extLst>
              <a:ext uri="{FF2B5EF4-FFF2-40B4-BE49-F238E27FC236}">
                <a16:creationId xmlns:a16="http://schemas.microsoft.com/office/drawing/2014/main" id="{D3ADB62D-8E9C-B5AF-BA4C-D199FFCCE8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56998">
            <a:off x="8630570" y="549935"/>
            <a:ext cx="2802869" cy="2802869"/>
          </a:xfrm>
          <a:prstGeom prst="rect">
            <a:avLst/>
          </a:prstGeom>
        </p:spPr>
      </p:pic>
      <p:pic>
        <p:nvPicPr>
          <p:cNvPr id="11" name="Grafik 10">
            <a:extLst>
              <a:ext uri="{FF2B5EF4-FFF2-40B4-BE49-F238E27FC236}">
                <a16:creationId xmlns:a16="http://schemas.microsoft.com/office/drawing/2014/main" id="{5FE37D4E-B7A5-ACE0-82D4-CCDAE26EE2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04606">
            <a:off x="475738" y="4382431"/>
            <a:ext cx="2096524" cy="2096524"/>
          </a:xfrm>
          <a:prstGeom prst="rect">
            <a:avLst/>
          </a:prstGeom>
        </p:spPr>
      </p:pic>
      <p:sp>
        <p:nvSpPr>
          <p:cNvPr id="2" name="Titel 1">
            <a:extLst>
              <a:ext uri="{FF2B5EF4-FFF2-40B4-BE49-F238E27FC236}">
                <a16:creationId xmlns:a16="http://schemas.microsoft.com/office/drawing/2014/main" id="{628FBFE9-2D14-F808-4E57-BADD96114013}"/>
              </a:ext>
            </a:extLst>
          </p:cNvPr>
          <p:cNvSpPr>
            <a:spLocks noGrp="1"/>
          </p:cNvSpPr>
          <p:nvPr>
            <p:ph type="ctrTitle"/>
          </p:nvPr>
        </p:nvSpPr>
        <p:spPr/>
        <p:txBody>
          <a:bodyPr/>
          <a:lstStyle/>
          <a:p>
            <a:r>
              <a:rPr lang="de-DE" dirty="0"/>
              <a:t>Liebe Menschen, </a:t>
            </a:r>
          </a:p>
        </p:txBody>
      </p:sp>
      <p:sp>
        <p:nvSpPr>
          <p:cNvPr id="3" name="Untertitel 2">
            <a:extLst>
              <a:ext uri="{FF2B5EF4-FFF2-40B4-BE49-F238E27FC236}">
                <a16:creationId xmlns:a16="http://schemas.microsoft.com/office/drawing/2014/main" id="{F1FE23A8-1944-AF17-9B11-155D7D4F9910}"/>
              </a:ext>
            </a:extLst>
          </p:cNvPr>
          <p:cNvSpPr>
            <a:spLocks noGrp="1"/>
          </p:cNvSpPr>
          <p:nvPr>
            <p:ph type="subTitle" idx="1"/>
          </p:nvPr>
        </p:nvSpPr>
        <p:spPr/>
        <p:txBody>
          <a:bodyPr>
            <a:normAutofit fontScale="85000" lnSpcReduction="10000"/>
          </a:bodyPr>
          <a:lstStyle/>
          <a:p>
            <a:r>
              <a:rPr lang="de-DE" sz="1800" dirty="0">
                <a:effectLst/>
              </a:rPr>
              <a:t>Wir sind junge Frauen* und junge Männer, die sich im Expert:innenrat mit unserer Expert:innenschaft für herausfordernde Lebensumstände beschäftigt haben und unsere Ideen auf dem Fachtag dargestellt haben. </a:t>
            </a:r>
          </a:p>
          <a:p>
            <a:endParaRPr lang="de-DE" sz="1800" dirty="0"/>
          </a:p>
          <a:p>
            <a:r>
              <a:rPr lang="de-DE" sz="1800" b="1" dirty="0">
                <a:effectLst/>
              </a:rPr>
              <a:t>Die Weiterverwendung</a:t>
            </a:r>
            <a:r>
              <a:rPr lang="de-DE" sz="1800" dirty="0">
                <a:effectLst/>
              </a:rPr>
              <a:t>, Weitergabe ist nur mit Genehmigung der </a:t>
            </a:r>
            <a:r>
              <a:rPr lang="de-DE" sz="1800" dirty="0" err="1">
                <a:effectLst/>
              </a:rPr>
              <a:t>Autor:innen</a:t>
            </a:r>
            <a:r>
              <a:rPr lang="de-DE" sz="1800" dirty="0">
                <a:effectLst/>
              </a:rPr>
              <a:t> , also dem Expert:innenrat </a:t>
            </a:r>
            <a:r>
              <a:rPr lang="de-DE" sz="1800" b="1" dirty="0">
                <a:effectLst/>
              </a:rPr>
              <a:t>gestattet .</a:t>
            </a:r>
          </a:p>
          <a:p>
            <a:r>
              <a:rPr lang="de-DE" sz="1800" dirty="0"/>
              <a:t>Zu öffnen ist unsere Datei mit </a:t>
            </a:r>
            <a:r>
              <a:rPr lang="de-DE" sz="1800" dirty="0" err="1"/>
              <a:t>ppp</a:t>
            </a:r>
            <a:r>
              <a:rPr lang="de-DE" sz="1800" dirty="0"/>
              <a:t>.</a:t>
            </a:r>
            <a:endParaRPr lang="de-DE" dirty="0"/>
          </a:p>
        </p:txBody>
      </p:sp>
    </p:spTree>
    <p:extLst>
      <p:ext uri="{BB962C8B-B14F-4D97-AF65-F5344CB8AC3E}">
        <p14:creationId xmlns:p14="http://schemas.microsoft.com/office/powerpoint/2010/main" val="1186130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feld 4">
            <a:extLst>
              <a:ext uri="{FF2B5EF4-FFF2-40B4-BE49-F238E27FC236}">
                <a16:creationId xmlns:a16="http://schemas.microsoft.com/office/drawing/2014/main" id="{8D4C45CF-C8C6-7671-9DBA-37447C63FB28}"/>
              </a:ext>
            </a:extLst>
          </p:cNvPr>
          <p:cNvSpPr txBox="1"/>
          <p:nvPr/>
        </p:nvSpPr>
        <p:spPr>
          <a:xfrm>
            <a:off x="781396" y="1488252"/>
            <a:ext cx="10191404" cy="4555101"/>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fontScale="70000" lnSpcReduction="20000"/>
          </a:bodyPr>
          <a:lstStyle/>
          <a:p>
            <a:pPr algn="ctr">
              <a:lnSpc>
                <a:spcPct val="170000"/>
              </a:lnSpc>
              <a:spcBef>
                <a:spcPct val="0"/>
              </a:spcBef>
              <a:spcAft>
                <a:spcPts val="600"/>
              </a:spcAft>
            </a:pPr>
            <a:r>
              <a:rPr lang="en-US" sz="3200" dirty="0" err="1">
                <a:solidFill>
                  <a:schemeClr val="bg1"/>
                </a:solidFill>
                <a:latin typeface="Comic Sans MS" panose="030F0702030302020204" pitchFamily="66" charset="0"/>
                <a:ea typeface="+mj-ea"/>
                <a:cs typeface="Arial" panose="020B0604020202020204" pitchFamily="34" charset="0"/>
              </a:rPr>
              <a:t>Wir</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sind</a:t>
            </a:r>
            <a:r>
              <a:rPr lang="en-US" sz="3200" dirty="0">
                <a:solidFill>
                  <a:schemeClr val="bg1"/>
                </a:solidFill>
                <a:latin typeface="Comic Sans MS" panose="030F0702030302020204" pitchFamily="66" charset="0"/>
                <a:ea typeface="+mj-ea"/>
                <a:cs typeface="Arial" panose="020B0604020202020204" pitchFamily="34" charset="0"/>
              </a:rPr>
              <a:t> Expert*</a:t>
            </a:r>
            <a:r>
              <a:rPr lang="en-US" sz="3200" dirty="0" err="1">
                <a:solidFill>
                  <a:schemeClr val="bg1"/>
                </a:solidFill>
                <a:latin typeface="Comic Sans MS" panose="030F0702030302020204" pitchFamily="66" charset="0"/>
                <a:ea typeface="+mj-ea"/>
                <a:cs typeface="Arial" panose="020B0604020202020204" pitchFamily="34" charset="0"/>
              </a:rPr>
              <a:t>innen</a:t>
            </a:r>
            <a:r>
              <a:rPr lang="en-US" sz="3200" dirty="0">
                <a:solidFill>
                  <a:schemeClr val="bg1"/>
                </a:solidFill>
                <a:latin typeface="Comic Sans MS" panose="030F0702030302020204" pitchFamily="66" charset="0"/>
                <a:ea typeface="+mj-ea"/>
                <a:cs typeface="Arial" panose="020B0604020202020204" pitchFamily="34" charset="0"/>
              </a:rPr>
              <a:t> für </a:t>
            </a:r>
            <a:r>
              <a:rPr lang="en-US" sz="3200" dirty="0" err="1">
                <a:solidFill>
                  <a:schemeClr val="bg1"/>
                </a:solidFill>
                <a:latin typeface="Comic Sans MS" panose="030F0702030302020204" pitchFamily="66" charset="0"/>
                <a:ea typeface="+mj-ea"/>
                <a:cs typeface="Arial" panose="020B0604020202020204" pitchFamily="34" charset="0"/>
              </a:rPr>
              <a:t>herausfordernde</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Lebensumstände</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Wir</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wissen</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viel</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über</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schwierige</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Lebenssituionen</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über</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Scham</a:t>
            </a:r>
            <a:r>
              <a:rPr lang="en-US" sz="3200" dirty="0">
                <a:solidFill>
                  <a:schemeClr val="bg1"/>
                </a:solidFill>
                <a:latin typeface="Comic Sans MS" panose="030F0702030302020204" pitchFamily="66" charset="0"/>
                <a:ea typeface="+mj-ea"/>
                <a:cs typeface="Arial" panose="020B0604020202020204" pitchFamily="34" charset="0"/>
              </a:rPr>
              <a:t> und </a:t>
            </a:r>
            <a:r>
              <a:rPr lang="en-US" sz="3200" dirty="0" err="1">
                <a:solidFill>
                  <a:schemeClr val="bg1"/>
                </a:solidFill>
                <a:latin typeface="Comic Sans MS" panose="030F0702030302020204" pitchFamily="66" charset="0"/>
                <a:ea typeface="+mj-ea"/>
                <a:cs typeface="Arial" panose="020B0604020202020204" pitchFamily="34" charset="0"/>
              </a:rPr>
              <a:t>Schmerz</a:t>
            </a:r>
            <a:r>
              <a:rPr lang="en-US" sz="3200" dirty="0">
                <a:solidFill>
                  <a:schemeClr val="bg1"/>
                </a:solidFill>
                <a:latin typeface="Comic Sans MS" panose="030F0702030302020204" pitchFamily="66" charset="0"/>
                <a:ea typeface="+mj-ea"/>
                <a:cs typeface="Arial" panose="020B0604020202020204" pitchFamily="34" charset="0"/>
              </a:rPr>
              <a:t> und </a:t>
            </a:r>
            <a:r>
              <a:rPr lang="en-US" sz="3200" dirty="0" err="1">
                <a:solidFill>
                  <a:schemeClr val="bg1"/>
                </a:solidFill>
                <a:latin typeface="Comic Sans MS" panose="030F0702030302020204" pitchFamily="66" charset="0"/>
                <a:ea typeface="+mj-ea"/>
                <a:cs typeface="Arial" panose="020B0604020202020204" pitchFamily="34" charset="0"/>
              </a:rPr>
              <a:t>über</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Überlebenskraft</a:t>
            </a:r>
            <a:r>
              <a:rPr lang="en-US" sz="3200" dirty="0">
                <a:solidFill>
                  <a:schemeClr val="bg1"/>
                </a:solidFill>
                <a:latin typeface="Comic Sans MS" panose="030F0702030302020204" pitchFamily="66" charset="0"/>
                <a:ea typeface="+mj-ea"/>
                <a:cs typeface="Arial" panose="020B0604020202020204" pitchFamily="34" charset="0"/>
              </a:rPr>
              <a:t>. In </a:t>
            </a:r>
            <a:r>
              <a:rPr lang="en-US" sz="3200" dirty="0" err="1">
                <a:solidFill>
                  <a:schemeClr val="bg1"/>
                </a:solidFill>
                <a:latin typeface="Comic Sans MS" panose="030F0702030302020204" pitchFamily="66" charset="0"/>
                <a:ea typeface="+mj-ea"/>
                <a:cs typeface="Arial" panose="020B0604020202020204" pitchFamily="34" charset="0"/>
              </a:rPr>
              <a:t>diesem</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Sinne</a:t>
            </a:r>
            <a:r>
              <a:rPr lang="en-US" sz="3200" dirty="0">
                <a:solidFill>
                  <a:schemeClr val="bg1"/>
                </a:solidFill>
                <a:latin typeface="Comic Sans MS" panose="030F0702030302020204" pitchFamily="66" charset="0"/>
                <a:ea typeface="+mj-ea"/>
                <a:cs typeface="Arial" panose="020B0604020202020204" pitchFamily="34" charset="0"/>
              </a:rPr>
              <a:t> </a:t>
            </a:r>
            <a:r>
              <a:rPr lang="en-US" sz="3200" b="1" dirty="0" err="1">
                <a:solidFill>
                  <a:schemeClr val="bg1"/>
                </a:solidFill>
                <a:latin typeface="Comic Sans MS" panose="030F0702030302020204" pitchFamily="66" charset="0"/>
                <a:ea typeface="+mj-ea"/>
                <a:cs typeface="Arial" panose="020B0604020202020204" pitchFamily="34" charset="0"/>
              </a:rPr>
              <a:t>sind</a:t>
            </a:r>
            <a:r>
              <a:rPr lang="en-US" sz="3200" b="1" dirty="0">
                <a:solidFill>
                  <a:schemeClr val="bg1"/>
                </a:solidFill>
                <a:latin typeface="Comic Sans MS" panose="030F0702030302020204" pitchFamily="66" charset="0"/>
                <a:ea typeface="+mj-ea"/>
                <a:cs typeface="Arial" panose="020B0604020202020204" pitchFamily="34" charset="0"/>
              </a:rPr>
              <a:t> </a:t>
            </a:r>
            <a:r>
              <a:rPr lang="en-US" sz="3200" b="1" dirty="0" err="1">
                <a:solidFill>
                  <a:schemeClr val="bg1"/>
                </a:solidFill>
                <a:latin typeface="Comic Sans MS" panose="030F0702030302020204" pitchFamily="66" charset="0"/>
                <a:ea typeface="+mj-ea"/>
                <a:cs typeface="Arial" panose="020B0604020202020204" pitchFamily="34" charset="0"/>
              </a:rPr>
              <a:t>wir</a:t>
            </a:r>
            <a:r>
              <a:rPr lang="en-US" sz="3200" b="1" dirty="0">
                <a:solidFill>
                  <a:schemeClr val="bg1"/>
                </a:solidFill>
                <a:latin typeface="Comic Sans MS" panose="030F0702030302020204" pitchFamily="66" charset="0"/>
                <a:ea typeface="+mj-ea"/>
                <a:cs typeface="Arial" panose="020B0604020202020204" pitchFamily="34" charset="0"/>
              </a:rPr>
              <a:t> Alles</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wir</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wurden</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beschämt</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uns</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wurden</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Schmerzen</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zugefügt</a:t>
            </a:r>
            <a:r>
              <a:rPr lang="en-US" sz="3200" dirty="0">
                <a:solidFill>
                  <a:schemeClr val="bg1"/>
                </a:solidFill>
                <a:latin typeface="Comic Sans MS" panose="030F0702030302020204" pitchFamily="66" charset="0"/>
                <a:ea typeface="+mj-ea"/>
                <a:cs typeface="Arial" panose="020B0604020202020204" pitchFamily="34" charset="0"/>
              </a:rPr>
              <a:t> und </a:t>
            </a:r>
            <a:r>
              <a:rPr lang="en-US" sz="3200" dirty="0" err="1">
                <a:solidFill>
                  <a:schemeClr val="bg1"/>
                </a:solidFill>
                <a:latin typeface="Comic Sans MS" panose="030F0702030302020204" pitchFamily="66" charset="0"/>
                <a:ea typeface="+mj-ea"/>
                <a:cs typeface="Arial" panose="020B0604020202020204" pitchFamily="34" charset="0"/>
              </a:rPr>
              <a:t>wir</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wissen</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viel</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über</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Überstehen</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wir</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haben</a:t>
            </a:r>
            <a:r>
              <a:rPr lang="en-US" sz="3200" dirty="0">
                <a:solidFill>
                  <a:schemeClr val="bg1"/>
                </a:solidFill>
                <a:latin typeface="Comic Sans MS" panose="030F0702030302020204" pitchFamily="66" charset="0"/>
                <a:ea typeface="+mj-ea"/>
                <a:cs typeface="Arial" panose="020B0604020202020204" pitchFamily="34" charset="0"/>
              </a:rPr>
              <a:t> Kraft. </a:t>
            </a:r>
            <a:r>
              <a:rPr lang="en-US" sz="3200" dirty="0" err="1">
                <a:solidFill>
                  <a:schemeClr val="bg1"/>
                </a:solidFill>
                <a:latin typeface="Comic Sans MS" panose="030F0702030302020204" pitchFamily="66" charset="0"/>
                <a:ea typeface="+mj-ea"/>
                <a:cs typeface="Arial" panose="020B0604020202020204" pitchFamily="34" charset="0"/>
              </a:rPr>
              <a:t>Im</a:t>
            </a:r>
            <a:r>
              <a:rPr lang="en-US" sz="3200" dirty="0">
                <a:solidFill>
                  <a:schemeClr val="bg1"/>
                </a:solidFill>
                <a:latin typeface="Comic Sans MS" panose="030F0702030302020204" pitchFamily="66" charset="0"/>
                <a:ea typeface="+mj-ea"/>
                <a:cs typeface="Arial" panose="020B0604020202020204" pitchFamily="34" charset="0"/>
              </a:rPr>
              <a:t> Expert*</a:t>
            </a:r>
            <a:r>
              <a:rPr lang="en-US" sz="3200" dirty="0" err="1">
                <a:solidFill>
                  <a:schemeClr val="bg1"/>
                </a:solidFill>
                <a:latin typeface="Comic Sans MS" panose="030F0702030302020204" pitchFamily="66" charset="0"/>
                <a:ea typeface="+mj-ea"/>
                <a:cs typeface="Arial" panose="020B0604020202020204" pitchFamily="34" charset="0"/>
              </a:rPr>
              <a:t>innenrat</a:t>
            </a:r>
            <a:r>
              <a:rPr lang="en-US" sz="3200" dirty="0">
                <a:solidFill>
                  <a:schemeClr val="bg1"/>
                </a:solidFill>
                <a:latin typeface="Comic Sans MS" panose="030F0702030302020204" pitchFamily="66" charset="0"/>
                <a:ea typeface="+mj-ea"/>
                <a:cs typeface="Arial" panose="020B0604020202020204" pitchFamily="34" charset="0"/>
              </a:rPr>
              <a:t> des </a:t>
            </a:r>
            <a:r>
              <a:rPr lang="en-US" sz="3200" dirty="0" err="1">
                <a:solidFill>
                  <a:schemeClr val="bg1"/>
                </a:solidFill>
                <a:latin typeface="Comic Sans MS" panose="030F0702030302020204" pitchFamily="66" charset="0"/>
                <a:ea typeface="+mj-ea"/>
                <a:cs typeface="Arial" panose="020B0604020202020204" pitchFamily="34" charset="0"/>
              </a:rPr>
              <a:t>Fachverbandes</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Traumapädagogik</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tauschen</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wir</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uns</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aus</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über</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unsere</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Erfahrungen</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haben</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Spaß</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miteinander</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erleben</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heilige</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Momente</a:t>
            </a:r>
            <a:r>
              <a:rPr lang="en-US" sz="3200" dirty="0">
                <a:solidFill>
                  <a:schemeClr val="bg1"/>
                </a:solidFill>
                <a:latin typeface="Comic Sans MS" panose="030F0702030302020204" pitchFamily="66" charset="0"/>
                <a:ea typeface="+mj-ea"/>
                <a:cs typeface="Arial" panose="020B0604020202020204" pitchFamily="34" charset="0"/>
              </a:rPr>
              <a:t> und </a:t>
            </a:r>
            <a:r>
              <a:rPr lang="en-US" sz="3200" dirty="0" err="1">
                <a:solidFill>
                  <a:schemeClr val="bg1"/>
                </a:solidFill>
                <a:latin typeface="Comic Sans MS" panose="030F0702030302020204" pitchFamily="66" charset="0"/>
                <a:ea typeface="+mj-ea"/>
                <a:cs typeface="Arial" panose="020B0604020202020204" pitchFamily="34" charset="0"/>
              </a:rPr>
              <a:t>unterstützen</a:t>
            </a:r>
            <a:r>
              <a:rPr lang="en-US" sz="3200" dirty="0">
                <a:solidFill>
                  <a:schemeClr val="bg1"/>
                </a:solidFill>
                <a:latin typeface="Comic Sans MS" panose="030F0702030302020204" pitchFamily="66" charset="0"/>
                <a:ea typeface="+mj-ea"/>
                <a:cs typeface="Arial" panose="020B0604020202020204" pitchFamily="34" charset="0"/>
              </a:rPr>
              <a:t> den </a:t>
            </a:r>
            <a:r>
              <a:rPr lang="en-US" sz="3200" dirty="0" err="1">
                <a:solidFill>
                  <a:schemeClr val="bg1"/>
                </a:solidFill>
                <a:latin typeface="Comic Sans MS" panose="030F0702030302020204" pitchFamily="66" charset="0"/>
                <a:ea typeface="+mj-ea"/>
                <a:cs typeface="Arial" panose="020B0604020202020204" pitchFamily="34" charset="0"/>
              </a:rPr>
              <a:t>Fachverband</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Traumapädagogik</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mit</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unserem</a:t>
            </a:r>
            <a:r>
              <a:rPr lang="en-US" sz="3200" dirty="0">
                <a:solidFill>
                  <a:schemeClr val="bg1"/>
                </a:solidFill>
                <a:latin typeface="Comic Sans MS" panose="030F0702030302020204" pitchFamily="66" charset="0"/>
                <a:ea typeface="+mj-ea"/>
                <a:cs typeface="Arial" panose="020B0604020202020204" pitchFamily="34" charset="0"/>
              </a:rPr>
              <a:t> Wissen </a:t>
            </a:r>
            <a:r>
              <a:rPr lang="en-US" sz="3200" dirty="0" err="1">
                <a:solidFill>
                  <a:schemeClr val="bg1"/>
                </a:solidFill>
                <a:latin typeface="Comic Sans MS" panose="030F0702030302020204" pitchFamily="66" charset="0"/>
                <a:ea typeface="+mj-ea"/>
                <a:cs typeface="Arial" panose="020B0604020202020204" pitchFamily="34" charset="0"/>
              </a:rPr>
              <a:t>über</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gute</a:t>
            </a:r>
            <a:r>
              <a:rPr lang="en-US" sz="3200" dirty="0">
                <a:solidFill>
                  <a:schemeClr val="bg1"/>
                </a:solidFill>
                <a:latin typeface="Comic Sans MS" panose="030F0702030302020204" pitchFamily="66" charset="0"/>
                <a:ea typeface="+mj-ea"/>
                <a:cs typeface="Arial" panose="020B0604020202020204" pitchFamily="34" charset="0"/>
              </a:rPr>
              <a:t> </a:t>
            </a:r>
            <a:r>
              <a:rPr lang="en-US" sz="3200" dirty="0" err="1">
                <a:solidFill>
                  <a:schemeClr val="bg1"/>
                </a:solidFill>
                <a:latin typeface="Comic Sans MS" panose="030F0702030302020204" pitchFamily="66" charset="0"/>
                <a:ea typeface="+mj-ea"/>
                <a:cs typeface="Arial" panose="020B0604020202020204" pitchFamily="34" charset="0"/>
              </a:rPr>
              <a:t>Pädagagogik</a:t>
            </a:r>
            <a:r>
              <a:rPr lang="en-US" sz="3200" dirty="0">
                <a:latin typeface="Arial" panose="020B0604020202020204" pitchFamily="34" charset="0"/>
                <a:ea typeface="+mj-ea"/>
                <a:cs typeface="Arial" panose="020B0604020202020204" pitchFamily="34" charset="0"/>
              </a:rPr>
              <a:t>.</a:t>
            </a:r>
          </a:p>
        </p:txBody>
      </p:sp>
      <p:sp>
        <p:nvSpPr>
          <p:cNvPr id="6" name="Textfeld 5">
            <a:extLst>
              <a:ext uri="{FF2B5EF4-FFF2-40B4-BE49-F238E27FC236}">
                <a16:creationId xmlns:a16="http://schemas.microsoft.com/office/drawing/2014/main" id="{A85E206A-DF54-F8DA-7E4A-7C0637ED834E}"/>
              </a:ext>
            </a:extLst>
          </p:cNvPr>
          <p:cNvSpPr txBox="1"/>
          <p:nvPr/>
        </p:nvSpPr>
        <p:spPr>
          <a:xfrm>
            <a:off x="10182721" y="6488658"/>
            <a:ext cx="1930337" cy="338554"/>
          </a:xfrm>
          <a:prstGeom prst="rect">
            <a:avLst/>
          </a:prstGeom>
          <a:noFill/>
        </p:spPr>
        <p:txBody>
          <a:bodyPr wrap="none" rtlCol="0">
            <a:spAutoFit/>
          </a:bodyPr>
          <a:lstStyle/>
          <a:p>
            <a:r>
              <a:rPr lang="de-DE" sz="1600" b="0" i="0" dirty="0">
                <a:solidFill>
                  <a:schemeClr val="bg1"/>
                </a:solidFill>
                <a:effectLst/>
                <a:latin typeface="Comic Sans MS" panose="030F0702030302020204" pitchFamily="66" charset="0"/>
                <a:cs typeface="Arial" panose="020B0604020202020204" pitchFamily="34" charset="0"/>
              </a:rPr>
              <a:t>©</a:t>
            </a:r>
            <a:r>
              <a:rPr lang="hu-HU" sz="1600" b="0" i="0" dirty="0">
                <a:effectLst/>
                <a:latin typeface="Comic Sans MS" panose="030F0702030302020204" pitchFamily="66" charset="0"/>
                <a:cs typeface="Arial" panose="020B0604020202020204" pitchFamily="34" charset="0"/>
              </a:rPr>
              <a:t> </a:t>
            </a:r>
            <a:r>
              <a:rPr lang="hu-HU" sz="1600" b="0" i="0" dirty="0">
                <a:solidFill>
                  <a:schemeClr val="bg1"/>
                </a:solidFill>
                <a:effectLst/>
                <a:latin typeface="Comic Sans MS" panose="030F0702030302020204" pitchFamily="66" charset="0"/>
                <a:cs typeface="Arial" panose="020B0604020202020204" pitchFamily="34" charset="0"/>
              </a:rPr>
              <a:t>Expert</a:t>
            </a:r>
            <a:r>
              <a:rPr lang="de-DE" sz="1600" dirty="0">
                <a:solidFill>
                  <a:schemeClr val="bg1"/>
                </a:solidFill>
                <a:latin typeface="Comic Sans MS" panose="030F0702030302020204" pitchFamily="66" charset="0"/>
                <a:cs typeface="Arial" panose="020B0604020202020204" pitchFamily="34" charset="0"/>
              </a:rPr>
              <a:t>:</a:t>
            </a:r>
            <a:r>
              <a:rPr lang="hu-HU" sz="1600" b="0" i="0" dirty="0">
                <a:solidFill>
                  <a:schemeClr val="bg1"/>
                </a:solidFill>
                <a:effectLst/>
                <a:latin typeface="Comic Sans MS" panose="030F0702030302020204" pitchFamily="66" charset="0"/>
                <a:cs typeface="Arial" panose="020B0604020202020204" pitchFamily="34" charset="0"/>
              </a:rPr>
              <a:t>innenrat</a:t>
            </a:r>
            <a:endParaRPr lang="de-DE" sz="1600" dirty="0">
              <a:solidFill>
                <a:schemeClr val="bg1"/>
              </a:solidFill>
              <a:latin typeface="Comic Sans MS" panose="030F0702030302020204" pitchFamily="66" charset="0"/>
              <a:cs typeface="Arial" panose="020B0604020202020204" pitchFamily="34" charset="0"/>
            </a:endParaRPr>
          </a:p>
        </p:txBody>
      </p:sp>
      <p:sp>
        <p:nvSpPr>
          <p:cNvPr id="4" name="Textfeld 3">
            <a:extLst>
              <a:ext uri="{FF2B5EF4-FFF2-40B4-BE49-F238E27FC236}">
                <a16:creationId xmlns:a16="http://schemas.microsoft.com/office/drawing/2014/main" id="{3F8D2818-5554-A7F2-FF50-141CCEF4DCF3}"/>
              </a:ext>
            </a:extLst>
          </p:cNvPr>
          <p:cNvSpPr txBox="1"/>
          <p:nvPr/>
        </p:nvSpPr>
        <p:spPr>
          <a:xfrm flipH="1">
            <a:off x="3685291" y="503302"/>
            <a:ext cx="4821418" cy="523220"/>
          </a:xfrm>
          <a:prstGeom prst="rect">
            <a:avLst/>
          </a:prstGeom>
          <a:noFill/>
        </p:spPr>
        <p:txBody>
          <a:bodyPr wrap="square" rtlCol="0">
            <a:spAutoFit/>
          </a:bodyPr>
          <a:lstStyle/>
          <a:p>
            <a:pPr algn="ctr"/>
            <a:r>
              <a:rPr lang="hu-HU" sz="2800" b="1" dirty="0">
                <a:solidFill>
                  <a:schemeClr val="bg1"/>
                </a:solidFill>
                <a:latin typeface="Comic Sans MS" panose="030F0702030302020204" pitchFamily="66" charset="0"/>
              </a:rPr>
              <a:t>Einleitung</a:t>
            </a:r>
            <a:endParaRPr lang="de-DE" sz="2800"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18413991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B70015-5977-3820-B6F0-E6A4AD9C3FB9}"/>
              </a:ext>
            </a:extLst>
          </p:cNvPr>
          <p:cNvSpPr>
            <a:spLocks noGrp="1"/>
          </p:cNvSpPr>
          <p:nvPr>
            <p:ph type="title"/>
          </p:nvPr>
        </p:nvSpPr>
        <p:spPr>
          <a:xfrm>
            <a:off x="838200" y="365125"/>
            <a:ext cx="10515600" cy="1072977"/>
          </a:xfrm>
        </p:spPr>
        <p:txBody>
          <a:bodyPr>
            <a:normAutofit/>
          </a:bodyPr>
          <a:lstStyle/>
          <a:p>
            <a:pPr algn="ctr"/>
            <a:r>
              <a:rPr lang="de-DE" sz="3200" dirty="0">
                <a:solidFill>
                  <a:schemeClr val="bg1"/>
                </a:solidFill>
                <a:latin typeface="Bahnschrift Light" panose="020B0502040204020203" pitchFamily="34" charset="0"/>
              </a:rPr>
              <a:t>Die Expert*innenschaft</a:t>
            </a:r>
          </a:p>
        </p:txBody>
      </p:sp>
      <p:sp>
        <p:nvSpPr>
          <p:cNvPr id="4" name="Inhaltsplatzhalter 3">
            <a:extLst>
              <a:ext uri="{FF2B5EF4-FFF2-40B4-BE49-F238E27FC236}">
                <a16:creationId xmlns:a16="http://schemas.microsoft.com/office/drawing/2014/main" id="{EA3E523A-2684-2AED-8EDA-155744A1F881}"/>
              </a:ext>
            </a:extLst>
          </p:cNvPr>
          <p:cNvSpPr>
            <a:spLocks noGrp="1"/>
          </p:cNvSpPr>
          <p:nvPr>
            <p:ph idx="1"/>
          </p:nvPr>
        </p:nvSpPr>
        <p:spPr>
          <a:xfrm>
            <a:off x="723207" y="1438102"/>
            <a:ext cx="10630594" cy="4738862"/>
          </a:xfrm>
        </p:spPr>
        <p:txBody>
          <a:bodyPr>
            <a:normAutofit/>
          </a:bodyPr>
          <a:lstStyle/>
          <a:p>
            <a:pPr marL="0" indent="0" algn="ctr">
              <a:lnSpc>
                <a:spcPct val="150000"/>
              </a:lnSpc>
              <a:buNone/>
            </a:pPr>
            <a:r>
              <a:rPr lang="de-DE" sz="1900" dirty="0">
                <a:solidFill>
                  <a:schemeClr val="bg1"/>
                </a:solidFill>
                <a:effectLst/>
                <a:latin typeface="Bahnschrift Light" panose="020B0502040204020203" pitchFamily="34" charset="0"/>
                <a:ea typeface="Times New Roman" panose="02020603050405020304" pitchFamily="18" charset="0"/>
                <a:cs typeface="Arial" panose="020B0604020202020204" pitchFamily="34" charset="0"/>
              </a:rPr>
              <a:t>Kritische Überlegungen zur Expertokratie sind nichts Neues in der pädagogischen Diskussion. Schon Anfang des 20. Jahrhunderts beschrieb Gramsci (1935/1994) diesen Weg zur Demokratisierung der Erziehung, dazu gehöre die Definition eines neuen Verhältnisses zwischen Lehrer und Schüler als „ein aktives Verhältnis wechselseitiger Beziehungen“, bei dem „jeder Lehrer immer auch Schüler und jeder Schüler Lehrer ist.“ (Gramsci, 1994, S. 1335). Auch Freire (1970/1975), der die emanzipatorische Erziehung der 1970er-Jahre wesentlich beeinflusste, definierte Lehrende und Lernende als Beteiligte an demselben Lern- und Bildungsprozess. Die Pädagogik der Selbstbemächtigung begreift Mädchen und Jungen als Expert:innen für herausfordernde Lebensumstände, von denen Pädagogen viel lernen können, wenn wir ihnen auf Augenhöhe begegnen. </a:t>
            </a:r>
            <a:endParaRPr lang="de-DE" sz="1900" dirty="0">
              <a:solidFill>
                <a:schemeClr val="bg1"/>
              </a:solidFill>
              <a:effectLst/>
              <a:latin typeface="Bahnschrift Light" panose="020B0502040204020203" pitchFamily="34" charset="0"/>
              <a:ea typeface="Times New Roman" panose="02020603050405020304" pitchFamily="18" charset="0"/>
            </a:endParaRPr>
          </a:p>
          <a:p>
            <a:endParaRPr lang="de-DE" dirty="0"/>
          </a:p>
        </p:txBody>
      </p:sp>
      <p:sp>
        <p:nvSpPr>
          <p:cNvPr id="5" name="Fußzeilenplatzhalter 4">
            <a:extLst>
              <a:ext uri="{FF2B5EF4-FFF2-40B4-BE49-F238E27FC236}">
                <a16:creationId xmlns:a16="http://schemas.microsoft.com/office/drawing/2014/main" id="{12770AA5-98B8-ED53-48D9-54DDBF6467FF}"/>
              </a:ext>
            </a:extLst>
          </p:cNvPr>
          <p:cNvSpPr>
            <a:spLocks noGrp="1"/>
          </p:cNvSpPr>
          <p:nvPr>
            <p:ph type="ftr" sz="quarter" idx="11"/>
          </p:nvPr>
        </p:nvSpPr>
        <p:spPr>
          <a:xfrm>
            <a:off x="1384852" y="6492875"/>
            <a:ext cx="9680713" cy="182562"/>
          </a:xfrm>
        </p:spPr>
        <p:txBody>
          <a:bodyPr/>
          <a:lstStyle/>
          <a:p>
            <a:r>
              <a:rPr lang="de-DE" dirty="0">
                <a:solidFill>
                  <a:schemeClr val="bg1"/>
                </a:solidFill>
              </a:rPr>
              <a:t>Gramsci, Antonio (1994). Gefängnishefte. Kritische Gesamtausgabe. Bd. 6: Philosophie der Praxis, Hefte 10–11. Hamburg. (geschrieben 1932–1935)</a:t>
            </a:r>
          </a:p>
          <a:p>
            <a:r>
              <a:rPr lang="de-DE" spc="-2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Freire,</a:t>
            </a:r>
            <a:r>
              <a:rPr lang="de-DE" spc="-3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de-DE" spc="-2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Paolo</a:t>
            </a:r>
            <a:r>
              <a:rPr lang="de-DE" spc="-3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de-DE" spc="-2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(1975).</a:t>
            </a:r>
            <a:r>
              <a:rPr lang="de-DE" spc="-25"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de-DE" spc="-2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Pädagogik</a:t>
            </a:r>
            <a:r>
              <a:rPr lang="de-DE" spc="-3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de-DE" spc="-2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der</a:t>
            </a:r>
            <a:r>
              <a:rPr lang="de-DE" spc="-3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de-DE" spc="-2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Unterdrückten.</a:t>
            </a:r>
            <a:r>
              <a:rPr lang="de-DE" spc="-25"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de-DE" spc="-2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Bildung</a:t>
            </a:r>
            <a:r>
              <a:rPr lang="de-DE" spc="-3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de-DE" spc="-2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als</a:t>
            </a:r>
            <a:r>
              <a:rPr lang="de-DE" spc="-3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de-DE" spc="-2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Praxis</a:t>
            </a:r>
            <a:r>
              <a:rPr lang="de-DE" spc="-25"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de-DE" spc="-2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der</a:t>
            </a:r>
            <a:r>
              <a:rPr lang="de-DE" spc="-25"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de-DE" spc="-2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Freiheit</a:t>
            </a:r>
            <a:r>
              <a:rPr lang="de-DE" spc="-3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de-DE" spc="-2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(un-</a:t>
            </a:r>
            <a:r>
              <a:rPr lang="de-DE" spc="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de-DE" spc="-1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gek.</a:t>
            </a:r>
            <a:r>
              <a:rPr lang="de-DE" spc="-6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de-DE" spc="-1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Ausg.).</a:t>
            </a:r>
            <a:r>
              <a:rPr lang="de-DE" spc="-65"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de-DE" spc="-1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Reinbek</a:t>
            </a:r>
            <a:r>
              <a:rPr lang="de-DE" spc="-6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de-DE" spc="-1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(portugiesisches</a:t>
            </a:r>
            <a:r>
              <a:rPr lang="de-DE" spc="-65"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de-DE" spc="-1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Original</a:t>
            </a:r>
            <a:r>
              <a:rPr lang="de-DE" spc="-55"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de-DE" spc="-1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1970).</a:t>
            </a:r>
            <a:endParaRPr lang="de-DE"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p>
            <a:r>
              <a:rPr lang="de-DE" dirty="0"/>
              <a:t>) </a:t>
            </a:r>
          </a:p>
          <a:p>
            <a:endParaRPr lang="de-DE" dirty="0"/>
          </a:p>
        </p:txBody>
      </p:sp>
    </p:spTree>
    <p:extLst>
      <p:ext uri="{BB962C8B-B14F-4D97-AF65-F5344CB8AC3E}">
        <p14:creationId xmlns:p14="http://schemas.microsoft.com/office/powerpoint/2010/main" val="588010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7D420-EACF-E796-BC4F-78DCCAB6943C}"/>
              </a:ext>
            </a:extLst>
          </p:cNvPr>
          <p:cNvSpPr>
            <a:spLocks noGrp="1"/>
          </p:cNvSpPr>
          <p:nvPr>
            <p:ph type="title"/>
          </p:nvPr>
        </p:nvSpPr>
        <p:spPr/>
        <p:txBody>
          <a:bodyPr/>
          <a:lstStyle/>
          <a:p>
            <a:endParaRPr lang="de-DE" dirty="0">
              <a:solidFill>
                <a:schemeClr val="bg1"/>
              </a:solidFill>
            </a:endParaRPr>
          </a:p>
        </p:txBody>
      </p:sp>
      <p:sp>
        <p:nvSpPr>
          <p:cNvPr id="6" name="Rectangle 2">
            <a:extLst>
              <a:ext uri="{FF2B5EF4-FFF2-40B4-BE49-F238E27FC236}">
                <a16:creationId xmlns:a16="http://schemas.microsoft.com/office/drawing/2014/main" id="{813E9CB1-0867-C315-B53E-5F5F5AE67764}"/>
              </a:ext>
            </a:extLst>
          </p:cNvPr>
          <p:cNvSpPr>
            <a:spLocks noGrp="1" noChangeArrowheads="1"/>
          </p:cNvSpPr>
          <p:nvPr>
            <p:ph idx="1"/>
          </p:nvPr>
        </p:nvSpPr>
        <p:spPr bwMode="auto">
          <a:xfrm>
            <a:off x="407326" y="1626437"/>
            <a:ext cx="10656914" cy="2799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50000"/>
              </a:lnSpc>
              <a:spcBef>
                <a:spcPct val="0"/>
              </a:spcBef>
              <a:spcAft>
                <a:spcPct val="0"/>
              </a:spcAft>
              <a:buClrTx/>
              <a:buSzTx/>
              <a:buFontTx/>
              <a:buNone/>
              <a:tabLst/>
            </a:pPr>
            <a:r>
              <a:rPr kumimoji="0" lang="de-DE" altLang="de-DE" sz="2000" u="none" strike="noStrike" cap="none" normalizeH="0" baseline="0" dirty="0">
                <a:ln>
                  <a:noFill/>
                </a:ln>
                <a:solidFill>
                  <a:schemeClr val="bg1"/>
                </a:solidFill>
                <a:effectLst/>
                <a:latin typeface="Bahnschrift Light" panose="020B0502040204020203" pitchFamily="34" charset="0"/>
                <a:ea typeface="Times New Roman" panose="02020603050405020304" pitchFamily="18" charset="0"/>
                <a:cs typeface="Arial" panose="020B0604020202020204" pitchFamily="34" charset="0"/>
              </a:rPr>
              <a:t>Die Anerkennung der Expert:innenschaft ist ein Wechsel aus der Opferrolle, </a:t>
            </a:r>
          </a:p>
          <a:p>
            <a:pPr marL="0" marR="0" lvl="0" indent="0" algn="ctr" defTabSz="914400" rtl="0" eaLnBrk="0" fontAlgn="base" latinLnBrk="0" hangingPunct="0">
              <a:lnSpc>
                <a:spcPct val="150000"/>
              </a:lnSpc>
              <a:spcBef>
                <a:spcPct val="0"/>
              </a:spcBef>
              <a:spcAft>
                <a:spcPct val="0"/>
              </a:spcAft>
              <a:buClrTx/>
              <a:buSzTx/>
              <a:buFontTx/>
              <a:buNone/>
              <a:tabLst/>
            </a:pPr>
            <a:r>
              <a:rPr kumimoji="0" lang="de-DE" altLang="de-DE" sz="2000" u="none" strike="noStrike" cap="none" normalizeH="0" baseline="0" dirty="0">
                <a:ln>
                  <a:noFill/>
                </a:ln>
                <a:solidFill>
                  <a:schemeClr val="bg1"/>
                </a:solidFill>
                <a:effectLst/>
                <a:latin typeface="Bahnschrift Light" panose="020B0502040204020203" pitchFamily="34" charset="0"/>
                <a:ea typeface="Times New Roman" panose="02020603050405020304" pitchFamily="18" charset="0"/>
                <a:cs typeface="Arial" panose="020B0604020202020204" pitchFamily="34" charset="0"/>
              </a:rPr>
              <a:t>wie auch die Betroffenen sexuellen Kindesmissbrauchs betonen. Sie stimmten mit</a:t>
            </a:r>
          </a:p>
          <a:p>
            <a:pPr marL="0" marR="0" lvl="0" indent="0" algn="ctr" defTabSz="914400" rtl="0" eaLnBrk="0" fontAlgn="base" latinLnBrk="0" hangingPunct="0">
              <a:lnSpc>
                <a:spcPct val="150000"/>
              </a:lnSpc>
              <a:spcBef>
                <a:spcPct val="0"/>
              </a:spcBef>
              <a:spcAft>
                <a:spcPct val="0"/>
              </a:spcAft>
              <a:buClrTx/>
              <a:buSzTx/>
              <a:buFontTx/>
              <a:buNone/>
              <a:tabLst/>
            </a:pPr>
            <a:r>
              <a:rPr kumimoji="0" lang="de-DE" altLang="de-DE" sz="2000" u="none" strike="noStrike" cap="none" normalizeH="0" baseline="0" dirty="0">
                <a:ln>
                  <a:noFill/>
                </a:ln>
                <a:solidFill>
                  <a:schemeClr val="bg1"/>
                </a:solidFill>
                <a:effectLst/>
                <a:latin typeface="Bahnschrift Light" panose="020B0502040204020203" pitchFamily="34" charset="0"/>
                <a:ea typeface="Times New Roman" panose="02020603050405020304" pitchFamily="18" charset="0"/>
                <a:cs typeface="Arial" panose="020B0604020202020204" pitchFamily="34" charset="0"/>
              </a:rPr>
              <a:t> 75,3 % der Aussage zu: ‚Betroffene sollen als Expert:innen angehört werden, nicht nur als Opfer‘ (Kavemann et al., 2019, S. </a:t>
            </a:r>
            <a:r>
              <a:rPr kumimoji="0" lang="de-DE" altLang="de-DE" sz="2000" b="0" u="none" strike="noStrike" cap="none" normalizeH="0" baseline="0" dirty="0">
                <a:ln>
                  <a:noFill/>
                </a:ln>
                <a:solidFill>
                  <a:schemeClr val="bg1"/>
                </a:solidFill>
                <a:effectLst/>
                <a:latin typeface="Bahnschrift Light" panose="020B0502040204020203" pitchFamily="34" charset="0"/>
                <a:ea typeface="Times New Roman" panose="02020603050405020304" pitchFamily="18" charset="0"/>
                <a:cs typeface="Arial" panose="020B0604020202020204" pitchFamily="34" charset="0"/>
              </a:rPr>
              <a:t>23). Eine Form der Würdigung sei, wenn ihre Expertise zähle: „Also, wenn Betroffene keine Experten sind, dann weiß ich nicht, wer“ (Kavemann et al., 2019, S. 44).</a:t>
            </a:r>
            <a:r>
              <a:rPr kumimoji="0" lang="de-DE" altLang="de-DE" sz="2000" b="0" u="none" strike="noStrike" cap="none" normalizeH="0" baseline="0" dirty="0">
                <a:ln>
                  <a:noFill/>
                </a:ln>
                <a:solidFill>
                  <a:schemeClr val="bg1"/>
                </a:solidFill>
                <a:effectLst/>
                <a:latin typeface="Bahnschrift Light" panose="020B0502040204020203" pitchFamily="34" charset="0"/>
              </a:rPr>
              <a:t> </a:t>
            </a:r>
          </a:p>
        </p:txBody>
      </p:sp>
      <p:sp>
        <p:nvSpPr>
          <p:cNvPr id="4" name="Fußzeilenplatzhalter 3">
            <a:extLst>
              <a:ext uri="{FF2B5EF4-FFF2-40B4-BE49-F238E27FC236}">
                <a16:creationId xmlns:a16="http://schemas.microsoft.com/office/drawing/2014/main" id="{78EED504-6FC7-0C8F-3729-800FCAE4D8A0}"/>
              </a:ext>
            </a:extLst>
          </p:cNvPr>
          <p:cNvSpPr>
            <a:spLocks noGrp="1"/>
          </p:cNvSpPr>
          <p:nvPr>
            <p:ph type="ftr" sz="quarter" idx="11"/>
          </p:nvPr>
        </p:nvSpPr>
        <p:spPr>
          <a:xfrm>
            <a:off x="2266122" y="6162262"/>
            <a:ext cx="7136295" cy="559214"/>
          </a:xfrm>
        </p:spPr>
        <p:txBody>
          <a:bodyPr/>
          <a:lstStyle/>
          <a:p>
            <a:r>
              <a:rPr lang="de-DE" dirty="0">
                <a:solidFill>
                  <a:schemeClr val="bg1"/>
                </a:solidFill>
              </a:rPr>
              <a:t>Kavemann, Barbara/Nagel, Bianca/Doll, Daniel (2019): „Erwartungen Betroffener sexuellen Kindesmissbrauchs an gesellschaftliche Aufarbeitung.“ Geschichten, die zählen.</a:t>
            </a:r>
            <a:r>
              <a:rPr lang="de-DE" dirty="0"/>
              <a:t>. </a:t>
            </a:r>
            <a:r>
              <a:rPr lang="de-DE" dirty="0">
                <a:solidFill>
                  <a:schemeClr val="bg1"/>
                </a:solidFill>
              </a:rPr>
              <a:t>Berlin</a:t>
            </a:r>
            <a:r>
              <a:rPr lang="de-DE" dirty="0"/>
              <a:t>.</a:t>
            </a:r>
          </a:p>
        </p:txBody>
      </p:sp>
    </p:spTree>
    <p:extLst>
      <p:ext uri="{BB962C8B-B14F-4D97-AF65-F5344CB8AC3E}">
        <p14:creationId xmlns:p14="http://schemas.microsoft.com/office/powerpoint/2010/main" val="3747174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Radiosendung Erste Fassung">
            <a:hlinkClick r:id="" action="ppaction://media"/>
            <a:extLst>
              <a:ext uri="{FF2B5EF4-FFF2-40B4-BE49-F238E27FC236}">
                <a16:creationId xmlns:a16="http://schemas.microsoft.com/office/drawing/2014/main" id="{38254F32-83CB-DAF6-B568-42EEB4B731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5637" y="177800"/>
            <a:ext cx="406400" cy="406400"/>
          </a:xfrm>
          <a:prstGeom prst="rect">
            <a:avLst/>
          </a:prstGeom>
        </p:spPr>
      </p:pic>
      <p:sp>
        <p:nvSpPr>
          <p:cNvPr id="4" name="Textfeld 3">
            <a:extLst>
              <a:ext uri="{FF2B5EF4-FFF2-40B4-BE49-F238E27FC236}">
                <a16:creationId xmlns:a16="http://schemas.microsoft.com/office/drawing/2014/main" id="{86E079C0-7E96-8964-0106-562C19AC5003}"/>
              </a:ext>
            </a:extLst>
          </p:cNvPr>
          <p:cNvSpPr txBox="1"/>
          <p:nvPr/>
        </p:nvSpPr>
        <p:spPr>
          <a:xfrm>
            <a:off x="5180355" y="2254374"/>
            <a:ext cx="1828800" cy="1828800"/>
          </a:xfrm>
          <a:prstGeom prst="rect">
            <a:avLst/>
          </a:prstGeom>
          <a:noFill/>
        </p:spPr>
        <p:txBody>
          <a:bodyPr wrap="square" rtlCol="0">
            <a:spAutoFit/>
          </a:bodyPr>
          <a:lstStyle/>
          <a:p>
            <a:pPr algn="l"/>
            <a:endParaRPr lang="de-DE" dirty="0"/>
          </a:p>
        </p:txBody>
      </p:sp>
      <p:sp>
        <p:nvSpPr>
          <p:cNvPr id="9" name="Textfeld 8">
            <a:extLst>
              <a:ext uri="{FF2B5EF4-FFF2-40B4-BE49-F238E27FC236}">
                <a16:creationId xmlns:a16="http://schemas.microsoft.com/office/drawing/2014/main" id="{39A85E01-E555-9E6D-1DED-D1DD1115E43D}"/>
              </a:ext>
            </a:extLst>
          </p:cNvPr>
          <p:cNvSpPr txBox="1"/>
          <p:nvPr/>
        </p:nvSpPr>
        <p:spPr>
          <a:xfrm>
            <a:off x="10182721" y="6488658"/>
            <a:ext cx="1930337" cy="338554"/>
          </a:xfrm>
          <a:prstGeom prst="rect">
            <a:avLst/>
          </a:prstGeom>
          <a:noFill/>
        </p:spPr>
        <p:txBody>
          <a:bodyPr wrap="none" rtlCol="0">
            <a:spAutoFit/>
          </a:bodyPr>
          <a:lstStyle/>
          <a:p>
            <a:r>
              <a:rPr lang="de-DE" sz="1600" b="0" i="0" dirty="0">
                <a:solidFill>
                  <a:schemeClr val="bg1"/>
                </a:solidFill>
                <a:effectLst/>
                <a:latin typeface="Comic Sans MS" panose="030F0702030302020204" pitchFamily="66" charset="0"/>
                <a:cs typeface="Arial" panose="020B0604020202020204" pitchFamily="34" charset="0"/>
              </a:rPr>
              <a:t>©</a:t>
            </a:r>
            <a:r>
              <a:rPr lang="hu-HU" sz="1600" b="0" i="0" dirty="0">
                <a:solidFill>
                  <a:schemeClr val="bg1"/>
                </a:solidFill>
                <a:effectLst/>
                <a:latin typeface="Comic Sans MS" panose="030F0702030302020204" pitchFamily="66" charset="0"/>
                <a:cs typeface="Arial" panose="020B0604020202020204" pitchFamily="34" charset="0"/>
              </a:rPr>
              <a:t> Expert</a:t>
            </a:r>
            <a:r>
              <a:rPr lang="de-DE" sz="1600" b="0" i="0" dirty="0">
                <a:solidFill>
                  <a:schemeClr val="bg1"/>
                </a:solidFill>
                <a:effectLst/>
                <a:latin typeface="Comic Sans MS" panose="030F0702030302020204" pitchFamily="66" charset="0"/>
                <a:cs typeface="Arial" panose="020B0604020202020204" pitchFamily="34" charset="0"/>
              </a:rPr>
              <a:t>:</a:t>
            </a:r>
            <a:r>
              <a:rPr lang="hu-HU" sz="1600" b="0" i="0" dirty="0">
                <a:solidFill>
                  <a:schemeClr val="bg1"/>
                </a:solidFill>
                <a:effectLst/>
                <a:latin typeface="Comic Sans MS" panose="030F0702030302020204" pitchFamily="66" charset="0"/>
                <a:cs typeface="Arial" panose="020B0604020202020204" pitchFamily="34" charset="0"/>
              </a:rPr>
              <a:t>innenrat</a:t>
            </a:r>
            <a:endParaRPr lang="de-DE" sz="1600" dirty="0">
              <a:solidFill>
                <a:schemeClr val="bg1"/>
              </a:solidFill>
              <a:latin typeface="Comic Sans MS" panose="030F0702030302020204" pitchFamily="66" charset="0"/>
              <a:cs typeface="Arial" panose="020B0604020202020204" pitchFamily="34" charset="0"/>
            </a:endParaRPr>
          </a:p>
        </p:txBody>
      </p:sp>
      <p:pic>
        <p:nvPicPr>
          <p:cNvPr id="7" name="Grafik 6">
            <a:extLst>
              <a:ext uri="{FF2B5EF4-FFF2-40B4-BE49-F238E27FC236}">
                <a16:creationId xmlns:a16="http://schemas.microsoft.com/office/drawing/2014/main" id="{E68927E9-9870-5988-6C68-0A02EDF7CE0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58846" y="-203200"/>
            <a:ext cx="6861812" cy="6858000"/>
          </a:xfrm>
          <a:prstGeom prst="rect">
            <a:avLst/>
          </a:prstGeom>
        </p:spPr>
      </p:pic>
    </p:spTree>
    <p:extLst>
      <p:ext uri="{BB962C8B-B14F-4D97-AF65-F5344CB8AC3E}">
        <p14:creationId xmlns:p14="http://schemas.microsoft.com/office/powerpoint/2010/main" val="1286179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792"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xit" presetSubtype="0" fill="hold" nodeType="clickEffect">
                                  <p:stCondLst>
                                    <p:cond delay="0"/>
                                  </p:stCondLst>
                                  <p:childTnLst>
                                    <p:animEffect transition="out" filter="dissolve">
                                      <p:cBhvr>
                                        <p:cTn id="13" dur="2000"/>
                                        <p:tgtEl>
                                          <p:spTgt spid="7"/>
                                        </p:tgtEl>
                                      </p:cBhvr>
                                    </p:animEffect>
                                    <p:set>
                                      <p:cBhvr>
                                        <p:cTn id="14"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6F1B0B-BC58-513D-1269-D2968FB793A7}"/>
              </a:ext>
            </a:extLst>
          </p:cNvPr>
          <p:cNvSpPr>
            <a:spLocks noGrp="1"/>
          </p:cNvSpPr>
          <p:nvPr>
            <p:ph type="title"/>
          </p:nvPr>
        </p:nvSpPr>
        <p:spPr/>
        <p:txBody>
          <a:bodyPr/>
          <a:lstStyle/>
          <a:p>
            <a:pPr algn="ctr"/>
            <a:r>
              <a:rPr lang="de-DE" sz="3200" b="1" dirty="0">
                <a:solidFill>
                  <a:schemeClr val="bg1"/>
                </a:solidFill>
                <a:latin typeface="Comic Sans MS" panose="030F0702030302020204" pitchFamily="66" charset="0"/>
              </a:rPr>
              <a:t>Unsere Expertise ist</a:t>
            </a:r>
            <a:br>
              <a:rPr lang="de-DE" sz="4400" b="1" dirty="0">
                <a:latin typeface="Comic Sans MS" panose="030F0702030302020204" pitchFamily="66" charset="0"/>
              </a:rPr>
            </a:br>
            <a:endParaRPr lang="de-DE" dirty="0"/>
          </a:p>
        </p:txBody>
      </p:sp>
      <p:sp>
        <p:nvSpPr>
          <p:cNvPr id="3" name="Inhaltsplatzhalter 2">
            <a:extLst>
              <a:ext uri="{FF2B5EF4-FFF2-40B4-BE49-F238E27FC236}">
                <a16:creationId xmlns:a16="http://schemas.microsoft.com/office/drawing/2014/main" id="{FADBEE7D-C5EA-26DA-2CC0-CC2EE30B64BC}"/>
              </a:ext>
            </a:extLst>
          </p:cNvPr>
          <p:cNvSpPr>
            <a:spLocks noGrp="1"/>
          </p:cNvSpPr>
          <p:nvPr>
            <p:ph idx="1"/>
          </p:nvPr>
        </p:nvSpPr>
        <p:spPr>
          <a:xfrm>
            <a:off x="925482" y="1147156"/>
            <a:ext cx="10737273" cy="5511339"/>
          </a:xfrm>
        </p:spPr>
        <p:txBody>
          <a:bodyPr>
            <a:normAutofit fontScale="92500" lnSpcReduction="20000"/>
          </a:bodyPr>
          <a:lstStyle/>
          <a:p>
            <a:pPr marL="342900" marR="71755" lvl="0" indent="-342900" algn="just" defTabSz="914400" rtl="0" eaLnBrk="1" fontAlgn="auto" latinLnBrk="0" hangingPunct="1">
              <a:lnSpc>
                <a:spcPct val="150000"/>
              </a:lnSpc>
              <a:spcBef>
                <a:spcPts val="0"/>
              </a:spcBef>
              <a:spcAft>
                <a:spcPts val="600"/>
              </a:spcAft>
              <a:buClrTx/>
              <a:buSzTx/>
              <a:buFont typeface="Symbol" panose="05050102010706020507" pitchFamily="18" charset="2"/>
              <a:buChar char=""/>
              <a:tabLst/>
              <a:defRPr/>
            </a:pPr>
            <a:r>
              <a:rPr kumimoji="0" lang="de-DE" sz="1800" b="0" i="1" u="none" strike="noStrike" kern="1200" cap="none" spc="0" normalizeH="0" baseline="0" noProof="0" dirty="0">
                <a:ln>
                  <a:noFill/>
                </a:ln>
                <a:solidFill>
                  <a:schemeClr val="bg1"/>
                </a:solidFill>
                <a:effectLst/>
                <a:uLnTx/>
                <a:uFillTx/>
                <a:latin typeface="Comic Sans MS" panose="030F0702030302020204" pitchFamily="66" charset="0"/>
                <a:ea typeface="Times New Roman" panose="02020603050405020304" pitchFamily="18" charset="0"/>
              </a:rPr>
              <a:t>Die Lebensleistung, auf sich aufmerksam gemacht zu haben, um zu überleben.</a:t>
            </a:r>
            <a:endParaRPr kumimoji="0" lang="de-DE" sz="1800" b="0" i="0" u="none" strike="noStrike" kern="1200" cap="none" spc="0" normalizeH="0" baseline="0" noProof="0" dirty="0">
              <a:ln>
                <a:noFill/>
              </a:ln>
              <a:solidFill>
                <a:schemeClr val="bg1"/>
              </a:solidFill>
              <a:effectLst/>
              <a:uLnTx/>
              <a:uFillTx/>
              <a:latin typeface="Comic Sans MS" panose="030F0702030302020204" pitchFamily="66" charset="0"/>
              <a:ea typeface="Times New Roman" panose="02020603050405020304" pitchFamily="18" charset="0"/>
            </a:endParaRPr>
          </a:p>
          <a:p>
            <a:pPr marL="342900" marR="71755" lvl="0" indent="-342900" algn="just" defTabSz="914400" rtl="0" eaLnBrk="1" fontAlgn="auto" latinLnBrk="0" hangingPunct="1">
              <a:lnSpc>
                <a:spcPct val="150000"/>
              </a:lnSpc>
              <a:spcBef>
                <a:spcPts val="0"/>
              </a:spcBef>
              <a:spcAft>
                <a:spcPts val="600"/>
              </a:spcAft>
              <a:buClrTx/>
              <a:buSzTx/>
              <a:buFont typeface="Symbol" panose="05050102010706020507" pitchFamily="18" charset="2"/>
              <a:buChar char=""/>
              <a:tabLst/>
              <a:defRPr/>
            </a:pPr>
            <a:r>
              <a:rPr kumimoji="0" lang="de-DE" sz="1800" b="0" i="1" u="none" strike="noStrike" kern="1200" cap="none" spc="0" normalizeH="0" baseline="0" noProof="0" dirty="0">
                <a:ln>
                  <a:noFill/>
                </a:ln>
                <a:solidFill>
                  <a:schemeClr val="bg1"/>
                </a:solidFill>
                <a:effectLst/>
                <a:uLnTx/>
                <a:uFillTx/>
                <a:latin typeface="Comic Sans MS" panose="030F0702030302020204" pitchFamily="66" charset="0"/>
                <a:ea typeface="Times New Roman" panose="02020603050405020304" pitchFamily="18" charset="0"/>
              </a:rPr>
              <a:t>Die aktive Entscheidung, sich auf positive Menschen einzulassen, eine Entscheidung für mich selbst.</a:t>
            </a:r>
            <a:endParaRPr kumimoji="0" lang="de-DE" sz="1800" b="0" i="0" u="none" strike="noStrike" kern="1200" cap="none" spc="0" normalizeH="0" baseline="0" noProof="0" dirty="0">
              <a:ln>
                <a:noFill/>
              </a:ln>
              <a:solidFill>
                <a:schemeClr val="bg1"/>
              </a:solidFill>
              <a:effectLst/>
              <a:uLnTx/>
              <a:uFillTx/>
              <a:latin typeface="Comic Sans MS" panose="030F0702030302020204" pitchFamily="66" charset="0"/>
              <a:ea typeface="Times New Roman" panose="02020603050405020304" pitchFamily="18" charset="0"/>
            </a:endParaRPr>
          </a:p>
          <a:p>
            <a:pPr marL="342900" marR="71755" lvl="0" indent="-342900" algn="just" defTabSz="914400" rtl="0" eaLnBrk="1" fontAlgn="auto" latinLnBrk="0" hangingPunct="1">
              <a:lnSpc>
                <a:spcPct val="150000"/>
              </a:lnSpc>
              <a:spcBef>
                <a:spcPts val="0"/>
              </a:spcBef>
              <a:spcAft>
                <a:spcPts val="600"/>
              </a:spcAft>
              <a:buClrTx/>
              <a:buSzTx/>
              <a:buFont typeface="Symbol" panose="05050102010706020507" pitchFamily="18" charset="2"/>
              <a:buChar char=""/>
              <a:tabLst/>
              <a:defRPr/>
            </a:pPr>
            <a:r>
              <a:rPr kumimoji="0" lang="de-DE" sz="1800" b="0" i="1" u="none" strike="noStrike" kern="1200" cap="none" spc="0" normalizeH="0" baseline="0" noProof="0" dirty="0">
                <a:ln>
                  <a:noFill/>
                </a:ln>
                <a:solidFill>
                  <a:schemeClr val="bg1"/>
                </a:solidFill>
                <a:effectLst/>
                <a:uLnTx/>
                <a:uFillTx/>
                <a:latin typeface="Comic Sans MS" panose="030F0702030302020204" pitchFamily="66" charset="0"/>
                <a:ea typeface="Times New Roman" panose="02020603050405020304" pitchFamily="18" charset="0"/>
              </a:rPr>
              <a:t>Mut zu entwickeln, um Veränderungen mit neuen Lebensstrukturen zuzulassen.</a:t>
            </a:r>
            <a:endParaRPr kumimoji="0" lang="de-DE" sz="1800" b="0" i="0" u="none" strike="noStrike" kern="1200" cap="none" spc="0" normalizeH="0" baseline="0" noProof="0" dirty="0">
              <a:ln>
                <a:noFill/>
              </a:ln>
              <a:solidFill>
                <a:schemeClr val="bg1"/>
              </a:solidFill>
              <a:effectLst/>
              <a:uLnTx/>
              <a:uFillTx/>
              <a:latin typeface="Comic Sans MS" panose="030F0702030302020204" pitchFamily="66" charset="0"/>
              <a:ea typeface="Times New Roman" panose="02020603050405020304" pitchFamily="18" charset="0"/>
            </a:endParaRPr>
          </a:p>
          <a:p>
            <a:pPr marL="342900" marR="71755" lvl="0" indent="-342900" algn="just" defTabSz="914400" rtl="0" eaLnBrk="1" fontAlgn="auto" latinLnBrk="0" hangingPunct="1">
              <a:lnSpc>
                <a:spcPct val="150000"/>
              </a:lnSpc>
              <a:spcBef>
                <a:spcPts val="0"/>
              </a:spcBef>
              <a:spcAft>
                <a:spcPts val="600"/>
              </a:spcAft>
              <a:buClrTx/>
              <a:buSzTx/>
              <a:buFont typeface="Symbol" panose="05050102010706020507" pitchFamily="18" charset="2"/>
              <a:buChar char=""/>
              <a:tabLst/>
              <a:defRPr/>
            </a:pPr>
            <a:r>
              <a:rPr kumimoji="0" lang="de-DE" sz="1800" b="0" i="1" u="none" strike="noStrike" kern="1200" cap="none" spc="0" normalizeH="0" baseline="0" noProof="0" dirty="0">
                <a:ln>
                  <a:noFill/>
                </a:ln>
                <a:solidFill>
                  <a:schemeClr val="bg1"/>
                </a:solidFill>
                <a:effectLst/>
                <a:uLnTx/>
                <a:uFillTx/>
                <a:latin typeface="Comic Sans MS" panose="030F0702030302020204" pitchFamily="66" charset="0"/>
                <a:ea typeface="Times New Roman" panose="02020603050405020304" pitchFamily="18" charset="0"/>
              </a:rPr>
              <a:t>Da die Erfahrung von Vertrauen fehlt, gehen Expert:innen mutig über neue und unbekannte Grenzen.</a:t>
            </a:r>
            <a:endParaRPr kumimoji="0" lang="de-DE" sz="1800" b="0" i="0" u="none" strike="noStrike" kern="1200" cap="none" spc="0" normalizeH="0" baseline="0" noProof="0" dirty="0">
              <a:ln>
                <a:noFill/>
              </a:ln>
              <a:solidFill>
                <a:schemeClr val="bg1"/>
              </a:solidFill>
              <a:effectLst/>
              <a:uLnTx/>
              <a:uFillTx/>
              <a:latin typeface="Comic Sans MS" panose="030F0702030302020204" pitchFamily="66" charset="0"/>
              <a:ea typeface="Times New Roman" panose="02020603050405020304" pitchFamily="18" charset="0"/>
            </a:endParaRPr>
          </a:p>
          <a:p>
            <a:pPr marL="342900" marR="71755" lvl="0" indent="-342900" algn="just" defTabSz="914400" rtl="0" eaLnBrk="1" fontAlgn="auto" latinLnBrk="0" hangingPunct="1">
              <a:lnSpc>
                <a:spcPct val="150000"/>
              </a:lnSpc>
              <a:spcBef>
                <a:spcPts val="0"/>
              </a:spcBef>
              <a:spcAft>
                <a:spcPts val="600"/>
              </a:spcAft>
              <a:buClrTx/>
              <a:buSzTx/>
              <a:buFont typeface="Symbol" panose="05050102010706020507" pitchFamily="18" charset="2"/>
              <a:buChar char=""/>
              <a:tabLst/>
              <a:defRPr/>
            </a:pPr>
            <a:r>
              <a:rPr kumimoji="0" lang="de-DE" sz="1800" b="0" i="1" u="none" strike="noStrike" kern="1200" cap="none" spc="0" normalizeH="0" baseline="0" noProof="0" dirty="0">
                <a:ln>
                  <a:noFill/>
                </a:ln>
                <a:solidFill>
                  <a:schemeClr val="bg1"/>
                </a:solidFill>
                <a:effectLst/>
                <a:uLnTx/>
                <a:uFillTx/>
                <a:latin typeface="Comic Sans MS" panose="030F0702030302020204" pitchFamily="66" charset="0"/>
                <a:ea typeface="Times New Roman" panose="02020603050405020304" pitchFamily="18" charset="0"/>
              </a:rPr>
              <a:t>Das ist Überlebenswille, ein Kampf, der Kraft braucht.</a:t>
            </a:r>
            <a:endParaRPr kumimoji="0" lang="de-DE" sz="1800" b="0" i="0" u="none" strike="noStrike" kern="1200" cap="none" spc="0" normalizeH="0" baseline="0" noProof="0" dirty="0">
              <a:ln>
                <a:noFill/>
              </a:ln>
              <a:solidFill>
                <a:schemeClr val="bg1"/>
              </a:solidFill>
              <a:effectLst/>
              <a:uLnTx/>
              <a:uFillTx/>
              <a:latin typeface="Comic Sans MS" panose="030F0702030302020204" pitchFamily="66" charset="0"/>
              <a:ea typeface="Times New Roman" panose="02020603050405020304" pitchFamily="18" charset="0"/>
            </a:endParaRPr>
          </a:p>
          <a:p>
            <a:pPr marL="342900" marR="71755" lvl="0" indent="-342900" algn="just" defTabSz="914400" rtl="0" eaLnBrk="1" fontAlgn="auto" latinLnBrk="0" hangingPunct="1">
              <a:lnSpc>
                <a:spcPct val="150000"/>
              </a:lnSpc>
              <a:spcBef>
                <a:spcPts val="0"/>
              </a:spcBef>
              <a:spcAft>
                <a:spcPts val="600"/>
              </a:spcAft>
              <a:buClrTx/>
              <a:buSzTx/>
              <a:buFont typeface="Symbol" panose="05050102010706020507" pitchFamily="18" charset="2"/>
              <a:buChar char=""/>
              <a:tabLst/>
              <a:defRPr/>
            </a:pPr>
            <a:r>
              <a:rPr kumimoji="0" lang="de-DE" sz="1800" b="0" i="1" u="none" strike="noStrike" kern="1200" cap="none" spc="0" normalizeH="0" baseline="0" noProof="0" dirty="0">
                <a:ln>
                  <a:noFill/>
                </a:ln>
                <a:solidFill>
                  <a:schemeClr val="bg1"/>
                </a:solidFill>
                <a:effectLst/>
                <a:uLnTx/>
                <a:uFillTx/>
                <a:latin typeface="Comic Sans MS" panose="030F0702030302020204" pitchFamily="66" charset="0"/>
                <a:ea typeface="Times New Roman" panose="02020603050405020304" pitchFamily="18" charset="0"/>
              </a:rPr>
              <a:t>Es ist so anstrengend, gemischt mit Angst, das ist schwierig zu beschreiben. Das ist ein Überlebenskampf.</a:t>
            </a:r>
            <a:endParaRPr kumimoji="0" lang="de-DE" sz="1800" b="0" i="0" u="none" strike="noStrike" kern="1200" cap="none" spc="0" normalizeH="0" baseline="0" noProof="0" dirty="0">
              <a:ln>
                <a:noFill/>
              </a:ln>
              <a:solidFill>
                <a:schemeClr val="bg1"/>
              </a:solidFill>
              <a:effectLst/>
              <a:uLnTx/>
              <a:uFillTx/>
              <a:latin typeface="Comic Sans MS" panose="030F0702030302020204" pitchFamily="66" charset="0"/>
              <a:ea typeface="Times New Roman" panose="02020603050405020304" pitchFamily="18" charset="0"/>
            </a:endParaRPr>
          </a:p>
          <a:p>
            <a:pPr marL="342900" marR="71755" lvl="0" indent="-342900" algn="just" defTabSz="914400" rtl="0" eaLnBrk="1" fontAlgn="auto" latinLnBrk="0" hangingPunct="1">
              <a:lnSpc>
                <a:spcPct val="150000"/>
              </a:lnSpc>
              <a:spcBef>
                <a:spcPts val="0"/>
              </a:spcBef>
              <a:spcAft>
                <a:spcPts val="600"/>
              </a:spcAft>
              <a:buClrTx/>
              <a:buSzTx/>
              <a:buFont typeface="Symbol" panose="05050102010706020507" pitchFamily="18" charset="2"/>
              <a:buChar char=""/>
              <a:tabLst/>
              <a:defRPr/>
            </a:pPr>
            <a:r>
              <a:rPr kumimoji="0" lang="de-DE" sz="1800" b="0" i="1" u="none" strike="noStrike" kern="1200" cap="none" spc="0" normalizeH="0" baseline="0" noProof="0" dirty="0">
                <a:ln>
                  <a:noFill/>
                </a:ln>
                <a:solidFill>
                  <a:schemeClr val="bg1"/>
                </a:solidFill>
                <a:effectLst/>
                <a:uLnTx/>
                <a:uFillTx/>
                <a:latin typeface="Comic Sans MS" panose="030F0702030302020204" pitchFamily="66" charset="0"/>
                <a:ea typeface="Times New Roman" panose="02020603050405020304" pitchFamily="18" charset="0"/>
              </a:rPr>
              <a:t>Ich weiß, was mir gut tut.</a:t>
            </a:r>
            <a:endParaRPr kumimoji="0" lang="de-DE" sz="1800" b="0" i="0" u="none" strike="noStrike" kern="1200" cap="none" spc="0" normalizeH="0" baseline="0" noProof="0" dirty="0">
              <a:ln>
                <a:noFill/>
              </a:ln>
              <a:solidFill>
                <a:schemeClr val="bg1"/>
              </a:solidFill>
              <a:effectLst/>
              <a:uLnTx/>
              <a:uFillTx/>
              <a:latin typeface="Comic Sans MS" panose="030F0702030302020204" pitchFamily="66" charset="0"/>
              <a:ea typeface="Times New Roman" panose="02020603050405020304" pitchFamily="18" charset="0"/>
            </a:endParaRPr>
          </a:p>
          <a:p>
            <a:pPr marL="342900" marR="71755" lvl="0" indent="-342900" algn="just" defTabSz="914400" rtl="0" eaLnBrk="1" fontAlgn="auto" latinLnBrk="0" hangingPunct="1">
              <a:lnSpc>
                <a:spcPct val="150000"/>
              </a:lnSpc>
              <a:spcBef>
                <a:spcPts val="0"/>
              </a:spcBef>
              <a:spcAft>
                <a:spcPts val="600"/>
              </a:spcAft>
              <a:buClrTx/>
              <a:buSzTx/>
              <a:buFont typeface="Symbol" panose="05050102010706020507" pitchFamily="18" charset="2"/>
              <a:buChar char=""/>
              <a:tabLst/>
              <a:defRPr/>
            </a:pPr>
            <a:r>
              <a:rPr kumimoji="0" lang="de-DE" sz="1800" b="0" i="1" u="none" strike="noStrike" kern="1200" cap="none" spc="0" normalizeH="0" baseline="0" noProof="0" dirty="0">
                <a:ln>
                  <a:noFill/>
                </a:ln>
                <a:solidFill>
                  <a:schemeClr val="bg1"/>
                </a:solidFill>
                <a:effectLst/>
                <a:uLnTx/>
                <a:uFillTx/>
                <a:latin typeface="Comic Sans MS" panose="030F0702030302020204" pitchFamily="66" charset="0"/>
                <a:ea typeface="Times New Roman" panose="02020603050405020304" pitchFamily="18" charset="0"/>
              </a:rPr>
              <a:t>Ich kann fühlen, ob meine Gegenüber authentisch sind.</a:t>
            </a:r>
            <a:endParaRPr kumimoji="0" lang="de-DE" sz="1800" b="0" i="0" u="none" strike="noStrike" kern="1200" cap="none" spc="0" normalizeH="0" baseline="0" noProof="0" dirty="0">
              <a:ln>
                <a:noFill/>
              </a:ln>
              <a:solidFill>
                <a:schemeClr val="bg1"/>
              </a:solidFill>
              <a:effectLst/>
              <a:uLnTx/>
              <a:uFillTx/>
              <a:latin typeface="Comic Sans MS" panose="030F0702030302020204" pitchFamily="66" charset="0"/>
              <a:ea typeface="Times New Roman" panose="02020603050405020304" pitchFamily="18" charset="0"/>
            </a:endParaRPr>
          </a:p>
          <a:p>
            <a:pPr marL="342900" marR="71755" lvl="0" indent="-342900" algn="just" defTabSz="914400" rtl="0" eaLnBrk="1" fontAlgn="auto" latinLnBrk="0" hangingPunct="1">
              <a:lnSpc>
                <a:spcPct val="150000"/>
              </a:lnSpc>
              <a:spcBef>
                <a:spcPts val="0"/>
              </a:spcBef>
              <a:spcAft>
                <a:spcPts val="600"/>
              </a:spcAft>
              <a:buClrTx/>
              <a:buSzTx/>
              <a:buFont typeface="Symbol" panose="05050102010706020507" pitchFamily="18" charset="2"/>
              <a:buChar char=""/>
              <a:tabLst/>
              <a:defRPr/>
            </a:pPr>
            <a:r>
              <a:rPr kumimoji="0" lang="de-DE" sz="1800" b="0" i="1" u="none" strike="noStrike" kern="1200" cap="none" spc="0" normalizeH="0" baseline="0" noProof="0" dirty="0">
                <a:ln>
                  <a:noFill/>
                </a:ln>
                <a:solidFill>
                  <a:schemeClr val="bg1"/>
                </a:solidFill>
                <a:effectLst/>
                <a:uLnTx/>
                <a:uFillTx/>
                <a:latin typeface="Comic Sans MS" panose="030F0702030302020204" pitchFamily="66" charset="0"/>
                <a:ea typeface="Times New Roman" panose="02020603050405020304" pitchFamily="18" charset="0"/>
              </a:rPr>
              <a:t>Ich weiß, was ich aushalten kann, und was nicht.</a:t>
            </a:r>
          </a:p>
          <a:p>
            <a:pPr marL="0" marR="71755" lvl="0" indent="0" algn="just" defTabSz="914400" rtl="0" eaLnBrk="1" fontAlgn="auto" latinLnBrk="0" hangingPunct="1">
              <a:lnSpc>
                <a:spcPct val="150000"/>
              </a:lnSpc>
              <a:spcBef>
                <a:spcPts val="0"/>
              </a:spcBef>
              <a:spcAft>
                <a:spcPts val="600"/>
              </a:spcAft>
              <a:buClrTx/>
              <a:buSzTx/>
              <a:buFontTx/>
              <a:buNone/>
              <a:tabLst/>
              <a:defRPr/>
            </a:pPr>
            <a:endParaRPr kumimoji="0" lang="de-DE" sz="1800" b="1" i="1" u="none" strike="noStrike" kern="1200" cap="none" spc="0" normalizeH="0" baseline="0" noProof="0" dirty="0">
              <a:ln>
                <a:noFill/>
              </a:ln>
              <a:solidFill>
                <a:schemeClr val="bg1"/>
              </a:solidFill>
              <a:effectLst/>
              <a:uLnTx/>
              <a:uFillTx/>
              <a:latin typeface="Comic Sans MS" panose="030F0702030302020204" pitchFamily="66" charset="0"/>
              <a:ea typeface="Times New Roman" panose="02020603050405020304" pitchFamily="18" charset="0"/>
            </a:endParaRPr>
          </a:p>
          <a:p>
            <a:pPr marL="0" marR="71755" lvl="0" indent="0" algn="just" defTabSz="914400" rtl="0" eaLnBrk="1" fontAlgn="auto" latinLnBrk="0" hangingPunct="1">
              <a:lnSpc>
                <a:spcPct val="150000"/>
              </a:lnSpc>
              <a:spcBef>
                <a:spcPts val="0"/>
              </a:spcBef>
              <a:spcAft>
                <a:spcPts val="600"/>
              </a:spcAft>
              <a:buClrTx/>
              <a:buSzTx/>
              <a:buFontTx/>
              <a:buNone/>
              <a:tabLst/>
              <a:defRPr/>
            </a:pPr>
            <a:r>
              <a:rPr kumimoji="0" lang="de-DE" sz="1800" b="1" i="1" u="none" strike="noStrike" kern="1200" cap="none" spc="0" normalizeH="0" baseline="0" noProof="0" dirty="0">
                <a:ln>
                  <a:noFill/>
                </a:ln>
                <a:solidFill>
                  <a:schemeClr val="bg1"/>
                </a:solidFill>
                <a:effectLst/>
                <a:uLnTx/>
                <a:uFillTx/>
                <a:latin typeface="Comic Sans MS" panose="030F0702030302020204" pitchFamily="66" charset="0"/>
                <a:ea typeface="Times New Roman" panose="02020603050405020304" pitchFamily="18" charset="0"/>
              </a:rPr>
              <a:t>Schlussendlich</a:t>
            </a:r>
          </a:p>
          <a:p>
            <a:pPr marL="0" marR="71755" lvl="0" indent="0" algn="just" defTabSz="914400" rtl="0" eaLnBrk="1" fontAlgn="auto" latinLnBrk="0" hangingPunct="1">
              <a:lnSpc>
                <a:spcPct val="150000"/>
              </a:lnSpc>
              <a:spcBef>
                <a:spcPts val="0"/>
              </a:spcBef>
              <a:spcAft>
                <a:spcPts val="600"/>
              </a:spcAft>
              <a:buClrTx/>
              <a:buSzTx/>
              <a:buFontTx/>
              <a:buNone/>
              <a:tabLst/>
              <a:defRPr/>
            </a:pPr>
            <a:r>
              <a:rPr kumimoji="0" lang="de-DE" sz="1800" b="0" i="1" u="none" strike="noStrike" kern="1200" cap="none" spc="0" normalizeH="0" baseline="0" noProof="0" dirty="0">
                <a:ln>
                  <a:noFill/>
                </a:ln>
                <a:solidFill>
                  <a:schemeClr val="bg1"/>
                </a:solidFill>
                <a:effectLst/>
                <a:uLnTx/>
                <a:uFillTx/>
                <a:latin typeface="Comic Sans MS" panose="030F0702030302020204" pitchFamily="66" charset="0"/>
                <a:ea typeface="Times New Roman" panose="02020603050405020304" pitchFamily="18" charset="0"/>
                <a:cs typeface="Arial" panose="020B0604020202020204" pitchFamily="34" charset="0"/>
              </a:rPr>
              <a:t>Wir haben uns nicht ausgesucht, Expert:innen zu sein, die Scheiße zu erleben</a:t>
            </a:r>
            <a:endParaRPr lang="de-DE"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2081008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002 Enigma - Hello And Welcome (After The Storm Mix)">
            <a:hlinkClick r:id="" action="ppaction://media"/>
            <a:extLst>
              <a:ext uri="{FF2B5EF4-FFF2-40B4-BE49-F238E27FC236}">
                <a16:creationId xmlns:a16="http://schemas.microsoft.com/office/drawing/2014/main" id="{31631EC6-D203-D313-623A-BD6FBE1BBF78}"/>
              </a:ext>
            </a:extLst>
          </p:cNvPr>
          <p:cNvPicPr>
            <a:picLocks noChangeAspect="1"/>
          </p:cNvPicPr>
          <p:nvPr>
            <a:audioFile r:link="rId1"/>
            <p:extLst>
              <p:ext uri="{DAA4B4D4-6D71-4841-9C94-3DE7FCFB9230}">
                <p14:media xmlns:p14="http://schemas.microsoft.com/office/powerpoint/2010/main" r:embed="rId2">
                  <p14:trim st="60000"/>
                </p14:media>
              </p:ext>
            </p:extLst>
          </p:nvPr>
        </p:nvPicPr>
        <p:blipFill>
          <a:blip r:embed="rId4"/>
          <a:stretch>
            <a:fillRect/>
          </a:stretch>
        </p:blipFill>
        <p:spPr>
          <a:xfrm>
            <a:off x="549451" y="5643788"/>
            <a:ext cx="406400" cy="406400"/>
          </a:xfrm>
          <a:prstGeom prst="rect">
            <a:avLst/>
          </a:prstGeom>
        </p:spPr>
      </p:pic>
      <p:sp>
        <p:nvSpPr>
          <p:cNvPr id="16" name="Textfeld 15">
            <a:extLst>
              <a:ext uri="{FF2B5EF4-FFF2-40B4-BE49-F238E27FC236}">
                <a16:creationId xmlns:a16="http://schemas.microsoft.com/office/drawing/2014/main" id="{4657DC97-6415-34EA-835D-049B225D0FBE}"/>
              </a:ext>
            </a:extLst>
          </p:cNvPr>
          <p:cNvSpPr txBox="1"/>
          <p:nvPr/>
        </p:nvSpPr>
        <p:spPr>
          <a:xfrm>
            <a:off x="3760943" y="2808443"/>
            <a:ext cx="1828800" cy="1828800"/>
          </a:xfrm>
          <a:prstGeom prst="rect">
            <a:avLst/>
          </a:prstGeom>
          <a:noFill/>
        </p:spPr>
        <p:txBody>
          <a:bodyPr wrap="square" rtlCol="0">
            <a:spAutoFit/>
          </a:bodyPr>
          <a:lstStyle/>
          <a:p>
            <a:pPr algn="l"/>
            <a:endParaRPr lang="de-DE" dirty="0"/>
          </a:p>
        </p:txBody>
      </p:sp>
      <p:pic>
        <p:nvPicPr>
          <p:cNvPr id="4" name="Grafik 3">
            <a:extLst>
              <a:ext uri="{FF2B5EF4-FFF2-40B4-BE49-F238E27FC236}">
                <a16:creationId xmlns:a16="http://schemas.microsoft.com/office/drawing/2014/main" id="{8D3CD56A-ADF1-9532-3276-3C181EA6525D}"/>
              </a:ext>
            </a:extLst>
          </p:cNvPr>
          <p:cNvPicPr>
            <a:picLocks noChangeAspect="1"/>
          </p:cNvPicPr>
          <p:nvPr/>
        </p:nvPicPr>
        <p:blipFill rotWithShape="1">
          <a:blip r:embed="rId5">
            <a:extLst>
              <a:ext uri="{28A0092B-C50C-407E-A947-70E740481C1C}">
                <a14:useLocalDpi xmlns:a14="http://schemas.microsoft.com/office/drawing/2010/main" val="0"/>
              </a:ext>
            </a:extLst>
          </a:blip>
          <a:srcRect t="9262" b="3428"/>
          <a:stretch/>
        </p:blipFill>
        <p:spPr>
          <a:xfrm>
            <a:off x="4112800" y="1139243"/>
            <a:ext cx="3877318" cy="4513692"/>
          </a:xfrm>
          <a:prstGeom prst="rect">
            <a:avLst/>
          </a:prstGeom>
        </p:spPr>
      </p:pic>
      <p:pic>
        <p:nvPicPr>
          <p:cNvPr id="13" name="Grafik 12">
            <a:extLst>
              <a:ext uri="{FF2B5EF4-FFF2-40B4-BE49-F238E27FC236}">
                <a16:creationId xmlns:a16="http://schemas.microsoft.com/office/drawing/2014/main" id="{86E7C87C-6A59-870B-673A-F44CC2FB0EC7}"/>
              </a:ext>
            </a:extLst>
          </p:cNvPr>
          <p:cNvPicPr>
            <a:picLocks noChangeAspect="1"/>
          </p:cNvPicPr>
          <p:nvPr/>
        </p:nvPicPr>
        <p:blipFill rotWithShape="1">
          <a:blip r:embed="rId6">
            <a:extLst>
              <a:ext uri="{28A0092B-C50C-407E-A947-70E740481C1C}">
                <a14:useLocalDpi xmlns:a14="http://schemas.microsoft.com/office/drawing/2010/main" val="0"/>
              </a:ext>
            </a:extLst>
          </a:blip>
          <a:srcRect t="5960" b="13510"/>
          <a:stretch/>
        </p:blipFill>
        <p:spPr>
          <a:xfrm>
            <a:off x="4107311" y="1125739"/>
            <a:ext cx="3877318" cy="4163165"/>
          </a:xfrm>
          <a:prstGeom prst="rect">
            <a:avLst/>
          </a:prstGeom>
        </p:spPr>
      </p:pic>
      <p:pic>
        <p:nvPicPr>
          <p:cNvPr id="12" name="Grafik 11">
            <a:extLst>
              <a:ext uri="{FF2B5EF4-FFF2-40B4-BE49-F238E27FC236}">
                <a16:creationId xmlns:a16="http://schemas.microsoft.com/office/drawing/2014/main" id="{7B7FAFF7-8548-CB15-16BF-0576C6D475C4}"/>
              </a:ext>
            </a:extLst>
          </p:cNvPr>
          <p:cNvPicPr>
            <a:picLocks noChangeAspect="1"/>
          </p:cNvPicPr>
          <p:nvPr/>
        </p:nvPicPr>
        <p:blipFill rotWithShape="1">
          <a:blip r:embed="rId7">
            <a:extLst>
              <a:ext uri="{28A0092B-C50C-407E-A947-70E740481C1C}">
                <a14:useLocalDpi xmlns:a14="http://schemas.microsoft.com/office/drawing/2010/main" val="0"/>
              </a:ext>
            </a:extLst>
          </a:blip>
          <a:srcRect l="4178" t="6138" b="20572"/>
          <a:stretch/>
        </p:blipFill>
        <p:spPr>
          <a:xfrm>
            <a:off x="4117610" y="1151110"/>
            <a:ext cx="3894481" cy="3971671"/>
          </a:xfrm>
          <a:prstGeom prst="rect">
            <a:avLst/>
          </a:prstGeom>
        </p:spPr>
      </p:pic>
      <p:pic>
        <p:nvPicPr>
          <p:cNvPr id="11" name="Grafik 10">
            <a:extLst>
              <a:ext uri="{FF2B5EF4-FFF2-40B4-BE49-F238E27FC236}">
                <a16:creationId xmlns:a16="http://schemas.microsoft.com/office/drawing/2014/main" id="{DDEAAAEC-F3DA-5C37-9376-05899AB21E31}"/>
              </a:ext>
            </a:extLst>
          </p:cNvPr>
          <p:cNvPicPr>
            <a:picLocks noChangeAspect="1"/>
          </p:cNvPicPr>
          <p:nvPr/>
        </p:nvPicPr>
        <p:blipFill rotWithShape="1">
          <a:blip r:embed="rId8">
            <a:extLst>
              <a:ext uri="{28A0092B-C50C-407E-A947-70E740481C1C}">
                <a14:useLocalDpi xmlns:a14="http://schemas.microsoft.com/office/drawing/2010/main" val="0"/>
              </a:ext>
            </a:extLst>
          </a:blip>
          <a:srcRect l="4099" b="10970"/>
          <a:stretch/>
        </p:blipFill>
        <p:spPr>
          <a:xfrm>
            <a:off x="4112799" y="1137903"/>
            <a:ext cx="3871829" cy="4792593"/>
          </a:xfrm>
          <a:prstGeom prst="rect">
            <a:avLst/>
          </a:prstGeom>
        </p:spPr>
      </p:pic>
      <p:pic>
        <p:nvPicPr>
          <p:cNvPr id="6" name="Grafik 5">
            <a:extLst>
              <a:ext uri="{FF2B5EF4-FFF2-40B4-BE49-F238E27FC236}">
                <a16:creationId xmlns:a16="http://schemas.microsoft.com/office/drawing/2014/main" id="{EA7E1504-534E-9EC6-F31A-31F2299C21BD}"/>
              </a:ext>
            </a:extLst>
          </p:cNvPr>
          <p:cNvPicPr>
            <a:picLocks noChangeAspect="1"/>
          </p:cNvPicPr>
          <p:nvPr/>
        </p:nvPicPr>
        <p:blipFill rotWithShape="1">
          <a:blip r:embed="rId9">
            <a:extLst>
              <a:ext uri="{28A0092B-C50C-407E-A947-70E740481C1C}">
                <a14:useLocalDpi xmlns:a14="http://schemas.microsoft.com/office/drawing/2010/main" val="0"/>
              </a:ext>
            </a:extLst>
          </a:blip>
          <a:srcRect l="7724" t="-10106" r="3267" b="28066"/>
          <a:stretch/>
        </p:blipFill>
        <p:spPr>
          <a:xfrm>
            <a:off x="4134556" y="565751"/>
            <a:ext cx="3830747" cy="4792592"/>
          </a:xfrm>
          <a:prstGeom prst="rect">
            <a:avLst/>
          </a:prstGeom>
        </p:spPr>
      </p:pic>
      <p:pic>
        <p:nvPicPr>
          <p:cNvPr id="18" name="Grafik 17">
            <a:extLst>
              <a:ext uri="{FF2B5EF4-FFF2-40B4-BE49-F238E27FC236}">
                <a16:creationId xmlns:a16="http://schemas.microsoft.com/office/drawing/2014/main" id="{9F8C8F0C-E935-AE3A-B4B2-6D438DFD3C4E}"/>
              </a:ext>
            </a:extLst>
          </p:cNvPr>
          <p:cNvPicPr>
            <a:picLocks noChangeAspect="1"/>
          </p:cNvPicPr>
          <p:nvPr/>
        </p:nvPicPr>
        <p:blipFill rotWithShape="1">
          <a:blip r:embed="rId10">
            <a:extLst>
              <a:ext uri="{28A0092B-C50C-407E-A947-70E740481C1C}">
                <a14:useLocalDpi xmlns:a14="http://schemas.microsoft.com/office/drawing/2010/main" val="0"/>
              </a:ext>
            </a:extLst>
          </a:blip>
          <a:srcRect r="11059" b="24275"/>
          <a:stretch/>
        </p:blipFill>
        <p:spPr>
          <a:xfrm>
            <a:off x="4144218" y="1147468"/>
            <a:ext cx="3830747" cy="4348661"/>
          </a:xfrm>
          <a:prstGeom prst="rect">
            <a:avLst/>
          </a:prstGeom>
        </p:spPr>
      </p:pic>
      <p:pic>
        <p:nvPicPr>
          <p:cNvPr id="22" name="Grafik 21">
            <a:extLst>
              <a:ext uri="{FF2B5EF4-FFF2-40B4-BE49-F238E27FC236}">
                <a16:creationId xmlns:a16="http://schemas.microsoft.com/office/drawing/2014/main" id="{23356C9B-E650-6B12-BB21-4668548385BD}"/>
              </a:ext>
            </a:extLst>
          </p:cNvPr>
          <p:cNvPicPr>
            <a:picLocks noChangeAspect="1"/>
          </p:cNvPicPr>
          <p:nvPr/>
        </p:nvPicPr>
        <p:blipFill rotWithShape="1">
          <a:blip r:embed="rId11">
            <a:extLst>
              <a:ext uri="{28A0092B-C50C-407E-A947-70E740481C1C}">
                <a14:useLocalDpi xmlns:a14="http://schemas.microsoft.com/office/drawing/2010/main" val="0"/>
              </a:ext>
            </a:extLst>
          </a:blip>
          <a:srcRect l="7643" t="17960" r="9363" b="19077"/>
          <a:stretch/>
        </p:blipFill>
        <p:spPr>
          <a:xfrm>
            <a:off x="4123594" y="1140508"/>
            <a:ext cx="3830747" cy="3860572"/>
          </a:xfrm>
          <a:prstGeom prst="rect">
            <a:avLst/>
          </a:prstGeom>
        </p:spPr>
      </p:pic>
      <p:pic>
        <p:nvPicPr>
          <p:cNvPr id="15" name="Grafik 14">
            <a:extLst>
              <a:ext uri="{FF2B5EF4-FFF2-40B4-BE49-F238E27FC236}">
                <a16:creationId xmlns:a16="http://schemas.microsoft.com/office/drawing/2014/main" id="{8904106A-F37F-73DB-DFAF-69974AD4EA26}"/>
              </a:ext>
            </a:extLst>
          </p:cNvPr>
          <p:cNvPicPr>
            <a:picLocks noChangeAspect="1"/>
          </p:cNvPicPr>
          <p:nvPr/>
        </p:nvPicPr>
        <p:blipFill rotWithShape="1">
          <a:blip r:embed="rId12">
            <a:extLst>
              <a:ext uri="{28A0092B-C50C-407E-A947-70E740481C1C}">
                <a14:useLocalDpi xmlns:a14="http://schemas.microsoft.com/office/drawing/2010/main" val="0"/>
              </a:ext>
            </a:extLst>
          </a:blip>
          <a:srcRect t="5730"/>
          <a:stretch/>
        </p:blipFill>
        <p:spPr>
          <a:xfrm>
            <a:off x="4101621" y="1147468"/>
            <a:ext cx="3830747" cy="4814984"/>
          </a:xfrm>
          <a:prstGeom prst="rect">
            <a:avLst/>
          </a:prstGeom>
        </p:spPr>
      </p:pic>
      <p:pic>
        <p:nvPicPr>
          <p:cNvPr id="20" name="Grafik 19">
            <a:extLst>
              <a:ext uri="{FF2B5EF4-FFF2-40B4-BE49-F238E27FC236}">
                <a16:creationId xmlns:a16="http://schemas.microsoft.com/office/drawing/2014/main" id="{12FE7E26-C076-6B21-8F33-4610241FB88C}"/>
              </a:ext>
            </a:extLst>
          </p:cNvPr>
          <p:cNvPicPr>
            <a:picLocks noChangeAspect="1"/>
          </p:cNvPicPr>
          <p:nvPr/>
        </p:nvPicPr>
        <p:blipFill rotWithShape="1">
          <a:blip r:embed="rId13">
            <a:extLst>
              <a:ext uri="{28A0092B-C50C-407E-A947-70E740481C1C}">
                <a14:useLocalDpi xmlns:a14="http://schemas.microsoft.com/office/drawing/2010/main" val="0"/>
              </a:ext>
            </a:extLst>
          </a:blip>
          <a:srcRect t="529" b="12500"/>
          <a:stretch/>
        </p:blipFill>
        <p:spPr>
          <a:xfrm>
            <a:off x="4143200" y="1163736"/>
            <a:ext cx="3789167" cy="4393966"/>
          </a:xfrm>
          <a:prstGeom prst="rect">
            <a:avLst/>
          </a:prstGeom>
        </p:spPr>
      </p:pic>
      <p:pic>
        <p:nvPicPr>
          <p:cNvPr id="10" name="Grafik 9">
            <a:extLst>
              <a:ext uri="{FF2B5EF4-FFF2-40B4-BE49-F238E27FC236}">
                <a16:creationId xmlns:a16="http://schemas.microsoft.com/office/drawing/2014/main" id="{F7C82738-4DFA-DC34-9C8A-591565547A73}"/>
              </a:ext>
            </a:extLst>
          </p:cNvPr>
          <p:cNvPicPr>
            <a:picLocks noChangeAspect="1"/>
          </p:cNvPicPr>
          <p:nvPr/>
        </p:nvPicPr>
        <p:blipFill rotWithShape="1">
          <a:blip r:embed="rId14">
            <a:extLst>
              <a:ext uri="{28A0092B-C50C-407E-A947-70E740481C1C}">
                <a14:useLocalDpi xmlns:a14="http://schemas.microsoft.com/office/drawing/2010/main" val="0"/>
              </a:ext>
            </a:extLst>
          </a:blip>
          <a:srcRect r="2055" b="6314"/>
          <a:stretch/>
        </p:blipFill>
        <p:spPr>
          <a:xfrm>
            <a:off x="4132237" y="1154398"/>
            <a:ext cx="3822103" cy="4874501"/>
          </a:xfrm>
          <a:prstGeom prst="rect">
            <a:avLst/>
          </a:prstGeom>
        </p:spPr>
      </p:pic>
      <p:pic>
        <p:nvPicPr>
          <p:cNvPr id="24" name="Grafik 23">
            <a:extLst>
              <a:ext uri="{FF2B5EF4-FFF2-40B4-BE49-F238E27FC236}">
                <a16:creationId xmlns:a16="http://schemas.microsoft.com/office/drawing/2014/main" id="{DA797428-E4FF-478B-9995-D056E8A7C4FE}"/>
              </a:ext>
            </a:extLst>
          </p:cNvPr>
          <p:cNvPicPr>
            <a:picLocks noChangeAspect="1"/>
          </p:cNvPicPr>
          <p:nvPr/>
        </p:nvPicPr>
        <p:blipFill rotWithShape="1">
          <a:blip r:embed="rId15">
            <a:extLst>
              <a:ext uri="{28A0092B-C50C-407E-A947-70E740481C1C}">
                <a14:useLocalDpi xmlns:a14="http://schemas.microsoft.com/office/drawing/2010/main" val="0"/>
              </a:ext>
            </a:extLst>
          </a:blip>
          <a:srcRect t="1293" r="2790" b="2701"/>
          <a:stretch/>
        </p:blipFill>
        <p:spPr>
          <a:xfrm>
            <a:off x="4096910" y="1119424"/>
            <a:ext cx="3957599" cy="4136573"/>
          </a:xfrm>
          <a:prstGeom prst="rect">
            <a:avLst/>
          </a:prstGeom>
        </p:spPr>
      </p:pic>
      <p:pic>
        <p:nvPicPr>
          <p:cNvPr id="17" name="Grafik 16">
            <a:extLst>
              <a:ext uri="{FF2B5EF4-FFF2-40B4-BE49-F238E27FC236}">
                <a16:creationId xmlns:a16="http://schemas.microsoft.com/office/drawing/2014/main" id="{8113AE47-453A-1398-F009-C92CB1129B08}"/>
              </a:ext>
            </a:extLst>
          </p:cNvPr>
          <p:cNvPicPr>
            <a:picLocks noChangeAspect="1"/>
          </p:cNvPicPr>
          <p:nvPr/>
        </p:nvPicPr>
        <p:blipFill rotWithShape="1">
          <a:blip r:embed="rId16">
            <a:extLst>
              <a:ext uri="{28A0092B-C50C-407E-A947-70E740481C1C}">
                <a14:useLocalDpi xmlns:a14="http://schemas.microsoft.com/office/drawing/2010/main" val="0"/>
              </a:ext>
            </a:extLst>
          </a:blip>
          <a:srcRect t="3629" b="6027"/>
          <a:stretch/>
        </p:blipFill>
        <p:spPr>
          <a:xfrm>
            <a:off x="4091063" y="1116702"/>
            <a:ext cx="3957599" cy="4767262"/>
          </a:xfrm>
          <a:prstGeom prst="rect">
            <a:avLst/>
          </a:prstGeom>
        </p:spPr>
      </p:pic>
      <p:pic>
        <p:nvPicPr>
          <p:cNvPr id="25" name="Grafik 24">
            <a:extLst>
              <a:ext uri="{FF2B5EF4-FFF2-40B4-BE49-F238E27FC236}">
                <a16:creationId xmlns:a16="http://schemas.microsoft.com/office/drawing/2014/main" id="{3B4E501D-8E42-345F-3D3C-9A9F6863386E}"/>
              </a:ext>
            </a:extLst>
          </p:cNvPr>
          <p:cNvPicPr>
            <a:picLocks noChangeAspect="1"/>
          </p:cNvPicPr>
          <p:nvPr/>
        </p:nvPicPr>
        <p:blipFill rotWithShape="1">
          <a:blip r:embed="rId17">
            <a:extLst>
              <a:ext uri="{28A0092B-C50C-407E-A947-70E740481C1C}">
                <a14:useLocalDpi xmlns:a14="http://schemas.microsoft.com/office/drawing/2010/main" val="0"/>
              </a:ext>
            </a:extLst>
          </a:blip>
          <a:srcRect b="12500"/>
          <a:stretch/>
        </p:blipFill>
        <p:spPr>
          <a:xfrm>
            <a:off x="4114885" y="1137903"/>
            <a:ext cx="3938020" cy="4594358"/>
          </a:xfrm>
          <a:prstGeom prst="rect">
            <a:avLst/>
          </a:prstGeom>
        </p:spPr>
      </p:pic>
      <p:pic>
        <p:nvPicPr>
          <p:cNvPr id="21" name="Grafik 20">
            <a:extLst>
              <a:ext uri="{FF2B5EF4-FFF2-40B4-BE49-F238E27FC236}">
                <a16:creationId xmlns:a16="http://schemas.microsoft.com/office/drawing/2014/main" id="{5FF6F0C0-0761-0E99-EC0A-573352D9EA23}"/>
              </a:ext>
            </a:extLst>
          </p:cNvPr>
          <p:cNvPicPr>
            <a:picLocks noChangeAspect="1"/>
          </p:cNvPicPr>
          <p:nvPr/>
        </p:nvPicPr>
        <p:blipFill rotWithShape="1">
          <a:blip r:embed="rId18">
            <a:extLst>
              <a:ext uri="{28A0092B-C50C-407E-A947-70E740481C1C}">
                <a14:useLocalDpi xmlns:a14="http://schemas.microsoft.com/office/drawing/2010/main" val="0"/>
              </a:ext>
            </a:extLst>
          </a:blip>
          <a:srcRect t="4259" b="17960"/>
          <a:stretch/>
        </p:blipFill>
        <p:spPr>
          <a:xfrm>
            <a:off x="4115230" y="1117369"/>
            <a:ext cx="3933432" cy="4079258"/>
          </a:xfrm>
          <a:prstGeom prst="rect">
            <a:avLst/>
          </a:prstGeom>
        </p:spPr>
      </p:pic>
      <p:pic>
        <p:nvPicPr>
          <p:cNvPr id="29" name="Grafik 28">
            <a:extLst>
              <a:ext uri="{FF2B5EF4-FFF2-40B4-BE49-F238E27FC236}">
                <a16:creationId xmlns:a16="http://schemas.microsoft.com/office/drawing/2014/main" id="{D1A1AD8E-46D7-1FCB-6632-627E84B342D1}"/>
              </a:ext>
            </a:extLst>
          </p:cNvPr>
          <p:cNvPicPr>
            <a:picLocks noChangeAspect="1"/>
          </p:cNvPicPr>
          <p:nvPr/>
        </p:nvPicPr>
        <p:blipFill rotWithShape="1">
          <a:blip r:embed="rId19">
            <a:extLst>
              <a:ext uri="{28A0092B-C50C-407E-A947-70E740481C1C}">
                <a14:useLocalDpi xmlns:a14="http://schemas.microsoft.com/office/drawing/2010/main" val="0"/>
              </a:ext>
            </a:extLst>
          </a:blip>
          <a:srcRect b="30105"/>
          <a:stretch/>
        </p:blipFill>
        <p:spPr>
          <a:xfrm>
            <a:off x="4121046" y="1124042"/>
            <a:ext cx="3863581" cy="3600587"/>
          </a:xfrm>
          <a:prstGeom prst="rect">
            <a:avLst/>
          </a:prstGeom>
        </p:spPr>
      </p:pic>
      <p:pic>
        <p:nvPicPr>
          <p:cNvPr id="27" name="Grafik 26">
            <a:extLst>
              <a:ext uri="{FF2B5EF4-FFF2-40B4-BE49-F238E27FC236}">
                <a16:creationId xmlns:a16="http://schemas.microsoft.com/office/drawing/2014/main" id="{787DF4EF-FE89-8045-085C-3798499C8B75}"/>
              </a:ext>
            </a:extLst>
          </p:cNvPr>
          <p:cNvPicPr>
            <a:picLocks noChangeAspect="1"/>
          </p:cNvPicPr>
          <p:nvPr/>
        </p:nvPicPr>
        <p:blipFill rotWithShape="1">
          <a:blip r:embed="rId20">
            <a:extLst>
              <a:ext uri="{28A0092B-C50C-407E-A947-70E740481C1C}">
                <a14:useLocalDpi xmlns:a14="http://schemas.microsoft.com/office/drawing/2010/main" val="0"/>
              </a:ext>
            </a:extLst>
          </a:blip>
          <a:srcRect t="11812" b="9521"/>
          <a:stretch/>
        </p:blipFill>
        <p:spPr>
          <a:xfrm>
            <a:off x="4101822" y="1119829"/>
            <a:ext cx="3946840" cy="4139806"/>
          </a:xfrm>
          <a:prstGeom prst="rect">
            <a:avLst/>
          </a:prstGeom>
        </p:spPr>
      </p:pic>
      <p:pic>
        <p:nvPicPr>
          <p:cNvPr id="33" name="Grafik 32">
            <a:extLst>
              <a:ext uri="{FF2B5EF4-FFF2-40B4-BE49-F238E27FC236}">
                <a16:creationId xmlns:a16="http://schemas.microsoft.com/office/drawing/2014/main" id="{5FE514F6-24AF-F89D-86A7-EDDBE61F752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107946" y="1099232"/>
            <a:ext cx="3875613" cy="2906711"/>
          </a:xfrm>
          <a:prstGeom prst="rect">
            <a:avLst/>
          </a:prstGeom>
        </p:spPr>
      </p:pic>
      <p:pic>
        <p:nvPicPr>
          <p:cNvPr id="31" name="Grafik 30">
            <a:extLst>
              <a:ext uri="{FF2B5EF4-FFF2-40B4-BE49-F238E27FC236}">
                <a16:creationId xmlns:a16="http://schemas.microsoft.com/office/drawing/2014/main" id="{18AEFE7F-0DD8-6A9F-8819-06B824DFF6CF}"/>
              </a:ext>
            </a:extLst>
          </p:cNvPr>
          <p:cNvPicPr>
            <a:picLocks noChangeAspect="1"/>
          </p:cNvPicPr>
          <p:nvPr/>
        </p:nvPicPr>
        <p:blipFill rotWithShape="1">
          <a:blip r:embed="rId22">
            <a:extLst>
              <a:ext uri="{28A0092B-C50C-407E-A947-70E740481C1C}">
                <a14:useLocalDpi xmlns:a14="http://schemas.microsoft.com/office/drawing/2010/main" val="0"/>
              </a:ext>
            </a:extLst>
          </a:blip>
          <a:srcRect t="3013" b="19984"/>
          <a:stretch/>
        </p:blipFill>
        <p:spPr>
          <a:xfrm>
            <a:off x="4091063" y="1139243"/>
            <a:ext cx="3989664" cy="3849385"/>
          </a:xfrm>
          <a:prstGeom prst="rect">
            <a:avLst/>
          </a:prstGeom>
        </p:spPr>
      </p:pic>
      <p:pic>
        <p:nvPicPr>
          <p:cNvPr id="8" name="Grafik 7">
            <a:extLst>
              <a:ext uri="{FF2B5EF4-FFF2-40B4-BE49-F238E27FC236}">
                <a16:creationId xmlns:a16="http://schemas.microsoft.com/office/drawing/2014/main" id="{537513D5-5A93-75DB-D5D8-58467252DADB}"/>
              </a:ext>
            </a:extLst>
          </p:cNvPr>
          <p:cNvPicPr>
            <a:picLocks noChangeAspect="1"/>
          </p:cNvPicPr>
          <p:nvPr/>
        </p:nvPicPr>
        <p:blipFill rotWithShape="1">
          <a:blip r:embed="rId23">
            <a:extLst>
              <a:ext uri="{28A0092B-C50C-407E-A947-70E740481C1C}">
                <a14:useLocalDpi xmlns:a14="http://schemas.microsoft.com/office/drawing/2010/main" val="0"/>
              </a:ext>
            </a:extLst>
          </a:blip>
          <a:srcRect b="9262"/>
          <a:stretch/>
        </p:blipFill>
        <p:spPr>
          <a:xfrm>
            <a:off x="4106628" y="1126791"/>
            <a:ext cx="3933431" cy="2676842"/>
          </a:xfrm>
          <a:prstGeom prst="rect">
            <a:avLst/>
          </a:prstGeom>
        </p:spPr>
      </p:pic>
      <p:pic>
        <p:nvPicPr>
          <p:cNvPr id="5" name="Grafik 4">
            <a:extLst>
              <a:ext uri="{FF2B5EF4-FFF2-40B4-BE49-F238E27FC236}">
                <a16:creationId xmlns:a16="http://schemas.microsoft.com/office/drawing/2014/main" id="{341E4D5A-45E9-CC97-2E78-8C4841758359}"/>
              </a:ext>
            </a:extLst>
          </p:cNvPr>
          <p:cNvPicPr>
            <a:picLocks noChangeAspect="1"/>
          </p:cNvPicPr>
          <p:nvPr/>
        </p:nvPicPr>
        <p:blipFill rotWithShape="1">
          <a:blip r:embed="rId24">
            <a:extLst>
              <a:ext uri="{BEBA8EAE-BF5A-486C-A8C5-ECC9F3942E4B}">
                <a14:imgProps xmlns:a14="http://schemas.microsoft.com/office/drawing/2010/main">
                  <a14:imgLayer r:embed="rId25">
                    <a14:imgEffect>
                      <a14:brightnessContrast bright="20000" contrast="-20000"/>
                    </a14:imgEffect>
                  </a14:imgLayer>
                </a14:imgProps>
              </a:ext>
              <a:ext uri="{28A0092B-C50C-407E-A947-70E740481C1C}">
                <a14:useLocalDpi xmlns:a14="http://schemas.microsoft.com/office/drawing/2010/main" val="0"/>
              </a:ext>
            </a:extLst>
          </a:blip>
          <a:srcRect b="30111"/>
          <a:stretch/>
        </p:blipFill>
        <p:spPr>
          <a:xfrm>
            <a:off x="4113281" y="1113064"/>
            <a:ext cx="3926778" cy="3659164"/>
          </a:xfrm>
          <a:prstGeom prst="rect">
            <a:avLst/>
          </a:prstGeom>
        </p:spPr>
      </p:pic>
      <p:pic>
        <p:nvPicPr>
          <p:cNvPr id="7" name="Grafik 6">
            <a:extLst>
              <a:ext uri="{FF2B5EF4-FFF2-40B4-BE49-F238E27FC236}">
                <a16:creationId xmlns:a16="http://schemas.microsoft.com/office/drawing/2014/main" id="{9EE07394-0BAA-70DD-E5F5-066D95D20A5D}"/>
              </a:ext>
            </a:extLst>
          </p:cNvPr>
          <p:cNvPicPr>
            <a:picLocks noChangeAspect="1"/>
          </p:cNvPicPr>
          <p:nvPr/>
        </p:nvPicPr>
        <p:blipFill rotWithShape="1">
          <a:blip r:embed="rId26">
            <a:extLst>
              <a:ext uri="{28A0092B-C50C-407E-A947-70E740481C1C}">
                <a14:useLocalDpi xmlns:a14="http://schemas.microsoft.com/office/drawing/2010/main" val="0"/>
              </a:ext>
            </a:extLst>
          </a:blip>
          <a:srcRect r="4344"/>
          <a:stretch/>
        </p:blipFill>
        <p:spPr>
          <a:xfrm rot="16200000">
            <a:off x="4367558" y="461994"/>
            <a:ext cx="3340450" cy="4656204"/>
          </a:xfrm>
          <a:prstGeom prst="rect">
            <a:avLst/>
          </a:prstGeom>
        </p:spPr>
      </p:pic>
      <p:pic>
        <p:nvPicPr>
          <p:cNvPr id="9" name="Grafik 8">
            <a:extLst>
              <a:ext uri="{FF2B5EF4-FFF2-40B4-BE49-F238E27FC236}">
                <a16:creationId xmlns:a16="http://schemas.microsoft.com/office/drawing/2014/main" id="{E9506722-351B-8549-5B7A-66FABB702B13}"/>
              </a:ext>
            </a:extLst>
          </p:cNvPr>
          <p:cNvPicPr>
            <a:picLocks noChangeAspect="1"/>
          </p:cNvPicPr>
          <p:nvPr/>
        </p:nvPicPr>
        <p:blipFill rotWithShape="1">
          <a:blip r:embed="rId27">
            <a:extLst>
              <a:ext uri="{28A0092B-C50C-407E-A947-70E740481C1C}">
                <a14:useLocalDpi xmlns:a14="http://schemas.microsoft.com/office/drawing/2010/main" val="0"/>
              </a:ext>
            </a:extLst>
          </a:blip>
          <a:srcRect l="-204" t="1244" r="204" b="36392"/>
          <a:stretch/>
        </p:blipFill>
        <p:spPr>
          <a:xfrm>
            <a:off x="4139975" y="1163736"/>
            <a:ext cx="3872282" cy="2000378"/>
          </a:xfrm>
          <a:prstGeom prst="rect">
            <a:avLst/>
          </a:prstGeom>
        </p:spPr>
      </p:pic>
      <p:pic>
        <p:nvPicPr>
          <p:cNvPr id="35" name="Grafik 34">
            <a:extLst>
              <a:ext uri="{FF2B5EF4-FFF2-40B4-BE49-F238E27FC236}">
                <a16:creationId xmlns:a16="http://schemas.microsoft.com/office/drawing/2014/main" id="{CA1C61A4-25CE-313D-FF7A-92BFB8DE33DF}"/>
              </a:ext>
            </a:extLst>
          </p:cNvPr>
          <p:cNvPicPr>
            <a:picLocks noChangeAspect="1"/>
          </p:cNvPicPr>
          <p:nvPr/>
        </p:nvPicPr>
        <p:blipFill rotWithShape="1">
          <a:blip r:embed="rId28">
            <a:extLst>
              <a:ext uri="{28A0092B-C50C-407E-A947-70E740481C1C}">
                <a14:useLocalDpi xmlns:a14="http://schemas.microsoft.com/office/drawing/2010/main" val="0"/>
              </a:ext>
            </a:extLst>
          </a:blip>
          <a:srcRect b="7361"/>
          <a:stretch/>
        </p:blipFill>
        <p:spPr>
          <a:xfrm>
            <a:off x="4119351" y="1077067"/>
            <a:ext cx="3920708" cy="4842763"/>
          </a:xfrm>
          <a:prstGeom prst="rect">
            <a:avLst/>
          </a:prstGeom>
        </p:spPr>
      </p:pic>
      <p:sp>
        <p:nvSpPr>
          <p:cNvPr id="19" name="Textfeld 18">
            <a:extLst>
              <a:ext uri="{FF2B5EF4-FFF2-40B4-BE49-F238E27FC236}">
                <a16:creationId xmlns:a16="http://schemas.microsoft.com/office/drawing/2014/main" id="{AE5F27B5-42AB-1B2C-2772-73919AFBE946}"/>
              </a:ext>
            </a:extLst>
          </p:cNvPr>
          <p:cNvSpPr txBox="1"/>
          <p:nvPr/>
        </p:nvSpPr>
        <p:spPr>
          <a:xfrm>
            <a:off x="10173975" y="6457933"/>
            <a:ext cx="1978427" cy="338554"/>
          </a:xfrm>
          <a:prstGeom prst="rect">
            <a:avLst/>
          </a:prstGeom>
          <a:noFill/>
        </p:spPr>
        <p:txBody>
          <a:bodyPr wrap="none" rtlCol="0">
            <a:spAutoFit/>
          </a:bodyPr>
          <a:lstStyle/>
          <a:p>
            <a:r>
              <a:rPr lang="de-DE" sz="1600" b="0" i="0" dirty="0">
                <a:solidFill>
                  <a:schemeClr val="bg1"/>
                </a:solidFill>
                <a:effectLst/>
                <a:latin typeface="Comic Sans MS" panose="030F0702030302020204" pitchFamily="66" charset="0"/>
                <a:cs typeface="Arial" panose="020B0604020202020204" pitchFamily="34" charset="0"/>
              </a:rPr>
              <a:t>©</a:t>
            </a:r>
            <a:r>
              <a:rPr lang="hu-HU" sz="1600" b="0" i="0" dirty="0">
                <a:solidFill>
                  <a:schemeClr val="bg1"/>
                </a:solidFill>
                <a:effectLst/>
                <a:latin typeface="Comic Sans MS" panose="030F0702030302020204" pitchFamily="66" charset="0"/>
                <a:cs typeface="Arial" panose="020B0604020202020204" pitchFamily="34" charset="0"/>
              </a:rPr>
              <a:t> Expert*innenrat</a:t>
            </a:r>
            <a:endParaRPr lang="de-DE" sz="1600" dirty="0">
              <a:solidFill>
                <a:schemeClr val="bg1"/>
              </a:solidFill>
              <a:latin typeface="Comic Sans MS" panose="030F0702030302020204" pitchFamily="66" charset="0"/>
              <a:cs typeface="Arial" panose="020B0604020202020204" pitchFamily="34" charset="0"/>
            </a:endParaRPr>
          </a:p>
        </p:txBody>
      </p:sp>
      <p:pic>
        <p:nvPicPr>
          <p:cNvPr id="23" name="Grafik 22">
            <a:extLst>
              <a:ext uri="{FF2B5EF4-FFF2-40B4-BE49-F238E27FC236}">
                <a16:creationId xmlns:a16="http://schemas.microsoft.com/office/drawing/2014/main" id="{0A7350AF-B641-BF59-173C-D41EE86873CC}"/>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529739" y="729682"/>
            <a:ext cx="9480556" cy="5332814"/>
          </a:xfrm>
          <a:prstGeom prst="rect">
            <a:avLst/>
          </a:prstGeom>
        </p:spPr>
      </p:pic>
    </p:spTree>
    <p:extLst>
      <p:ext uri="{BB962C8B-B14F-4D97-AF65-F5344CB8AC3E}">
        <p14:creationId xmlns:p14="http://schemas.microsoft.com/office/powerpoint/2010/main" val="1967179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par>
                                <p:cTn id="7" presetID="28"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anim calcmode="lin" valueType="num">
                                      <p:cBhvr>
                                        <p:cTn id="9" dur="15000" fill="hold"/>
                                        <p:tgtEl>
                                          <p:spTgt spid="23"/>
                                        </p:tgtEl>
                                        <p:attrNameLst>
                                          <p:attrName>ppt_x</p:attrName>
                                        </p:attrNameLst>
                                      </p:cBhvr>
                                      <p:tavLst>
                                        <p:tav tm="0">
                                          <p:val>
                                            <p:strVal val="#ppt_x"/>
                                          </p:val>
                                        </p:tav>
                                        <p:tav tm="100000">
                                          <p:val>
                                            <p:strVal val="#ppt_x"/>
                                          </p:val>
                                        </p:tav>
                                      </p:tavLst>
                                    </p:anim>
                                    <p:anim calcmode="lin" valueType="num">
                                      <p:cBhvr>
                                        <p:cTn id="10" dur="15000" fill="hold"/>
                                        <p:tgtEl>
                                          <p:spTgt spid="23"/>
                                        </p:tgtEl>
                                        <p:attrNameLst>
                                          <p:attrName>ppt_y</p:attrName>
                                        </p:attrNameLst>
                                      </p:cBhvr>
                                      <p:tavLst>
                                        <p:tav tm="0">
                                          <p:val>
                                            <p:strVal val="#ppt_y+1"/>
                                          </p:val>
                                        </p:tav>
                                        <p:tav tm="100000">
                                          <p:val>
                                            <p:strVal val="#ppt_y-1"/>
                                          </p:val>
                                        </p:tav>
                                      </p:tavLst>
                                    </p:anim>
                                  </p:childTnLst>
                                </p:cTn>
                              </p:par>
                            </p:childTnLst>
                          </p:cTn>
                        </p:par>
                        <p:par>
                          <p:cTn id="11" fill="hold">
                            <p:stCondLst>
                              <p:cond delay="15000"/>
                            </p:stCondLst>
                            <p:childTnLst>
                              <p:par>
                                <p:cTn id="12" presetID="28"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5000" fill="hold"/>
                                        <p:tgtEl>
                                          <p:spTgt spid="4"/>
                                        </p:tgtEl>
                                        <p:attrNameLst>
                                          <p:attrName>ppt_x</p:attrName>
                                        </p:attrNameLst>
                                      </p:cBhvr>
                                      <p:tavLst>
                                        <p:tav tm="0">
                                          <p:val>
                                            <p:strVal val="#ppt_x"/>
                                          </p:val>
                                        </p:tav>
                                        <p:tav tm="100000">
                                          <p:val>
                                            <p:strVal val="#ppt_x"/>
                                          </p:val>
                                        </p:tav>
                                      </p:tavLst>
                                    </p:anim>
                                    <p:anim calcmode="lin" valueType="num">
                                      <p:cBhvr>
                                        <p:cTn id="15" dur="15000" fill="hold"/>
                                        <p:tgtEl>
                                          <p:spTgt spid="4"/>
                                        </p:tgtEl>
                                        <p:attrNameLst>
                                          <p:attrName>ppt_y</p:attrName>
                                        </p:attrNameLst>
                                      </p:cBhvr>
                                      <p:tavLst>
                                        <p:tav tm="0">
                                          <p:val>
                                            <p:strVal val="#ppt_y+1"/>
                                          </p:val>
                                        </p:tav>
                                        <p:tav tm="100000">
                                          <p:val>
                                            <p:strVal val="#ppt_y-1"/>
                                          </p:val>
                                        </p:tav>
                                      </p:tavLst>
                                    </p:anim>
                                  </p:childTnLst>
                                </p:cTn>
                              </p:par>
                            </p:childTnLst>
                          </p:cTn>
                        </p:par>
                        <p:par>
                          <p:cTn id="16" fill="hold">
                            <p:stCondLst>
                              <p:cond delay="30000"/>
                            </p:stCondLst>
                            <p:childTnLst>
                              <p:par>
                                <p:cTn id="17" presetID="28"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5000" fill="hold"/>
                                        <p:tgtEl>
                                          <p:spTgt spid="13"/>
                                        </p:tgtEl>
                                        <p:attrNameLst>
                                          <p:attrName>ppt_x</p:attrName>
                                        </p:attrNameLst>
                                      </p:cBhvr>
                                      <p:tavLst>
                                        <p:tav tm="0">
                                          <p:val>
                                            <p:strVal val="#ppt_x"/>
                                          </p:val>
                                        </p:tav>
                                        <p:tav tm="100000">
                                          <p:val>
                                            <p:strVal val="#ppt_x"/>
                                          </p:val>
                                        </p:tav>
                                      </p:tavLst>
                                    </p:anim>
                                    <p:anim calcmode="lin" valueType="num">
                                      <p:cBhvr>
                                        <p:cTn id="20" dur="15000" fill="hold"/>
                                        <p:tgtEl>
                                          <p:spTgt spid="13"/>
                                        </p:tgtEl>
                                        <p:attrNameLst>
                                          <p:attrName>ppt_y</p:attrName>
                                        </p:attrNameLst>
                                      </p:cBhvr>
                                      <p:tavLst>
                                        <p:tav tm="0">
                                          <p:val>
                                            <p:strVal val="#ppt_y+1"/>
                                          </p:val>
                                        </p:tav>
                                        <p:tav tm="100000">
                                          <p:val>
                                            <p:strVal val="#ppt_y-1"/>
                                          </p:val>
                                        </p:tav>
                                      </p:tavLst>
                                    </p:anim>
                                  </p:childTnLst>
                                </p:cTn>
                              </p:par>
                            </p:childTnLst>
                          </p:cTn>
                        </p:par>
                        <p:par>
                          <p:cTn id="21" fill="hold">
                            <p:stCondLst>
                              <p:cond delay="45000"/>
                            </p:stCondLst>
                            <p:childTnLst>
                              <p:par>
                                <p:cTn id="22" presetID="28"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5000" fill="hold"/>
                                        <p:tgtEl>
                                          <p:spTgt spid="12"/>
                                        </p:tgtEl>
                                        <p:attrNameLst>
                                          <p:attrName>ppt_x</p:attrName>
                                        </p:attrNameLst>
                                      </p:cBhvr>
                                      <p:tavLst>
                                        <p:tav tm="0">
                                          <p:val>
                                            <p:strVal val="#ppt_x"/>
                                          </p:val>
                                        </p:tav>
                                        <p:tav tm="100000">
                                          <p:val>
                                            <p:strVal val="#ppt_x"/>
                                          </p:val>
                                        </p:tav>
                                      </p:tavLst>
                                    </p:anim>
                                    <p:anim calcmode="lin" valueType="num">
                                      <p:cBhvr>
                                        <p:cTn id="25" dur="15000" fill="hold"/>
                                        <p:tgtEl>
                                          <p:spTgt spid="12"/>
                                        </p:tgtEl>
                                        <p:attrNameLst>
                                          <p:attrName>ppt_y</p:attrName>
                                        </p:attrNameLst>
                                      </p:cBhvr>
                                      <p:tavLst>
                                        <p:tav tm="0">
                                          <p:val>
                                            <p:strVal val="#ppt_y+1"/>
                                          </p:val>
                                        </p:tav>
                                        <p:tav tm="100000">
                                          <p:val>
                                            <p:strVal val="#ppt_y-1"/>
                                          </p:val>
                                        </p:tav>
                                      </p:tavLst>
                                    </p:anim>
                                  </p:childTnLst>
                                </p:cTn>
                              </p:par>
                            </p:childTnLst>
                          </p:cTn>
                        </p:par>
                        <p:par>
                          <p:cTn id="26" fill="hold">
                            <p:stCondLst>
                              <p:cond delay="60000"/>
                            </p:stCondLst>
                            <p:childTnLst>
                              <p:par>
                                <p:cTn id="27" presetID="28"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5000" fill="hold"/>
                                        <p:tgtEl>
                                          <p:spTgt spid="11"/>
                                        </p:tgtEl>
                                        <p:attrNameLst>
                                          <p:attrName>ppt_x</p:attrName>
                                        </p:attrNameLst>
                                      </p:cBhvr>
                                      <p:tavLst>
                                        <p:tav tm="0">
                                          <p:val>
                                            <p:strVal val="#ppt_x"/>
                                          </p:val>
                                        </p:tav>
                                        <p:tav tm="100000">
                                          <p:val>
                                            <p:strVal val="#ppt_x"/>
                                          </p:val>
                                        </p:tav>
                                      </p:tavLst>
                                    </p:anim>
                                    <p:anim calcmode="lin" valueType="num">
                                      <p:cBhvr>
                                        <p:cTn id="30" dur="15000" fill="hold"/>
                                        <p:tgtEl>
                                          <p:spTgt spid="11"/>
                                        </p:tgtEl>
                                        <p:attrNameLst>
                                          <p:attrName>ppt_y</p:attrName>
                                        </p:attrNameLst>
                                      </p:cBhvr>
                                      <p:tavLst>
                                        <p:tav tm="0">
                                          <p:val>
                                            <p:strVal val="#ppt_y+1"/>
                                          </p:val>
                                        </p:tav>
                                        <p:tav tm="100000">
                                          <p:val>
                                            <p:strVal val="#ppt_y-1"/>
                                          </p:val>
                                        </p:tav>
                                      </p:tavLst>
                                    </p:anim>
                                  </p:childTnLst>
                                </p:cTn>
                              </p:par>
                            </p:childTnLst>
                          </p:cTn>
                        </p:par>
                        <p:par>
                          <p:cTn id="31" fill="hold">
                            <p:stCondLst>
                              <p:cond delay="75000"/>
                            </p:stCondLst>
                            <p:childTnLst>
                              <p:par>
                                <p:cTn id="32" presetID="28"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15000" fill="hold"/>
                                        <p:tgtEl>
                                          <p:spTgt spid="6"/>
                                        </p:tgtEl>
                                        <p:attrNameLst>
                                          <p:attrName>ppt_x</p:attrName>
                                        </p:attrNameLst>
                                      </p:cBhvr>
                                      <p:tavLst>
                                        <p:tav tm="0">
                                          <p:val>
                                            <p:strVal val="#ppt_x"/>
                                          </p:val>
                                        </p:tav>
                                        <p:tav tm="100000">
                                          <p:val>
                                            <p:strVal val="#ppt_x"/>
                                          </p:val>
                                        </p:tav>
                                      </p:tavLst>
                                    </p:anim>
                                    <p:anim calcmode="lin" valueType="num">
                                      <p:cBhvr>
                                        <p:cTn id="35" dur="15000" fill="hold"/>
                                        <p:tgtEl>
                                          <p:spTgt spid="6"/>
                                        </p:tgtEl>
                                        <p:attrNameLst>
                                          <p:attrName>ppt_y</p:attrName>
                                        </p:attrNameLst>
                                      </p:cBhvr>
                                      <p:tavLst>
                                        <p:tav tm="0">
                                          <p:val>
                                            <p:strVal val="#ppt_y+1"/>
                                          </p:val>
                                        </p:tav>
                                        <p:tav tm="100000">
                                          <p:val>
                                            <p:strVal val="#ppt_y-1"/>
                                          </p:val>
                                        </p:tav>
                                      </p:tavLst>
                                    </p:anim>
                                  </p:childTnLst>
                                </p:cTn>
                              </p:par>
                            </p:childTnLst>
                          </p:cTn>
                        </p:par>
                        <p:par>
                          <p:cTn id="36" fill="hold">
                            <p:stCondLst>
                              <p:cond delay="90000"/>
                            </p:stCondLst>
                            <p:childTnLst>
                              <p:par>
                                <p:cTn id="37" presetID="28" presetClass="entr" presetSubtype="0"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5000" fill="hold"/>
                                        <p:tgtEl>
                                          <p:spTgt spid="18"/>
                                        </p:tgtEl>
                                        <p:attrNameLst>
                                          <p:attrName>ppt_x</p:attrName>
                                        </p:attrNameLst>
                                      </p:cBhvr>
                                      <p:tavLst>
                                        <p:tav tm="0">
                                          <p:val>
                                            <p:strVal val="#ppt_x"/>
                                          </p:val>
                                        </p:tav>
                                        <p:tav tm="100000">
                                          <p:val>
                                            <p:strVal val="#ppt_x"/>
                                          </p:val>
                                        </p:tav>
                                      </p:tavLst>
                                    </p:anim>
                                    <p:anim calcmode="lin" valueType="num">
                                      <p:cBhvr>
                                        <p:cTn id="40" dur="15000" fill="hold"/>
                                        <p:tgtEl>
                                          <p:spTgt spid="18"/>
                                        </p:tgtEl>
                                        <p:attrNameLst>
                                          <p:attrName>ppt_y</p:attrName>
                                        </p:attrNameLst>
                                      </p:cBhvr>
                                      <p:tavLst>
                                        <p:tav tm="0">
                                          <p:val>
                                            <p:strVal val="#ppt_y+1"/>
                                          </p:val>
                                        </p:tav>
                                        <p:tav tm="100000">
                                          <p:val>
                                            <p:strVal val="#ppt_y-1"/>
                                          </p:val>
                                        </p:tav>
                                      </p:tavLst>
                                    </p:anim>
                                  </p:childTnLst>
                                </p:cTn>
                              </p:par>
                            </p:childTnLst>
                          </p:cTn>
                        </p:par>
                        <p:par>
                          <p:cTn id="41" fill="hold">
                            <p:stCondLst>
                              <p:cond delay="105000"/>
                            </p:stCondLst>
                            <p:childTnLst>
                              <p:par>
                                <p:cTn id="42" presetID="28" presetClass="entr" presetSubtype="0"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15000" fill="hold"/>
                                        <p:tgtEl>
                                          <p:spTgt spid="22"/>
                                        </p:tgtEl>
                                        <p:attrNameLst>
                                          <p:attrName>ppt_x</p:attrName>
                                        </p:attrNameLst>
                                      </p:cBhvr>
                                      <p:tavLst>
                                        <p:tav tm="0">
                                          <p:val>
                                            <p:strVal val="#ppt_x"/>
                                          </p:val>
                                        </p:tav>
                                        <p:tav tm="100000">
                                          <p:val>
                                            <p:strVal val="#ppt_x"/>
                                          </p:val>
                                        </p:tav>
                                      </p:tavLst>
                                    </p:anim>
                                    <p:anim calcmode="lin" valueType="num">
                                      <p:cBhvr>
                                        <p:cTn id="45" dur="15000" fill="hold"/>
                                        <p:tgtEl>
                                          <p:spTgt spid="22"/>
                                        </p:tgtEl>
                                        <p:attrNameLst>
                                          <p:attrName>ppt_y</p:attrName>
                                        </p:attrNameLst>
                                      </p:cBhvr>
                                      <p:tavLst>
                                        <p:tav tm="0">
                                          <p:val>
                                            <p:strVal val="#ppt_y+1"/>
                                          </p:val>
                                        </p:tav>
                                        <p:tav tm="100000">
                                          <p:val>
                                            <p:strVal val="#ppt_y-1"/>
                                          </p:val>
                                        </p:tav>
                                      </p:tavLst>
                                    </p:anim>
                                  </p:childTnLst>
                                </p:cTn>
                              </p:par>
                            </p:childTnLst>
                          </p:cTn>
                        </p:par>
                        <p:par>
                          <p:cTn id="46" fill="hold">
                            <p:stCondLst>
                              <p:cond delay="120000"/>
                            </p:stCondLst>
                            <p:childTnLst>
                              <p:par>
                                <p:cTn id="47" presetID="28" presetClass="entr" presetSubtype="0" fill="hold" nodeType="after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15000" fill="hold"/>
                                        <p:tgtEl>
                                          <p:spTgt spid="15"/>
                                        </p:tgtEl>
                                        <p:attrNameLst>
                                          <p:attrName>ppt_x</p:attrName>
                                        </p:attrNameLst>
                                      </p:cBhvr>
                                      <p:tavLst>
                                        <p:tav tm="0">
                                          <p:val>
                                            <p:strVal val="#ppt_x"/>
                                          </p:val>
                                        </p:tav>
                                        <p:tav tm="100000">
                                          <p:val>
                                            <p:strVal val="#ppt_x"/>
                                          </p:val>
                                        </p:tav>
                                      </p:tavLst>
                                    </p:anim>
                                    <p:anim calcmode="lin" valueType="num">
                                      <p:cBhvr>
                                        <p:cTn id="50" dur="15000" fill="hold"/>
                                        <p:tgtEl>
                                          <p:spTgt spid="15"/>
                                        </p:tgtEl>
                                        <p:attrNameLst>
                                          <p:attrName>ppt_y</p:attrName>
                                        </p:attrNameLst>
                                      </p:cBhvr>
                                      <p:tavLst>
                                        <p:tav tm="0">
                                          <p:val>
                                            <p:strVal val="#ppt_y+1"/>
                                          </p:val>
                                        </p:tav>
                                        <p:tav tm="100000">
                                          <p:val>
                                            <p:strVal val="#ppt_y-1"/>
                                          </p:val>
                                        </p:tav>
                                      </p:tavLst>
                                    </p:anim>
                                  </p:childTnLst>
                                </p:cTn>
                              </p:par>
                            </p:childTnLst>
                          </p:cTn>
                        </p:par>
                        <p:par>
                          <p:cTn id="51" fill="hold">
                            <p:stCondLst>
                              <p:cond delay="135000"/>
                            </p:stCondLst>
                            <p:childTnLst>
                              <p:par>
                                <p:cTn id="52" presetID="28" presetClass="entr" presetSubtype="0" fill="hold" nodeType="after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15000" fill="hold"/>
                                        <p:tgtEl>
                                          <p:spTgt spid="20"/>
                                        </p:tgtEl>
                                        <p:attrNameLst>
                                          <p:attrName>ppt_x</p:attrName>
                                        </p:attrNameLst>
                                      </p:cBhvr>
                                      <p:tavLst>
                                        <p:tav tm="0">
                                          <p:val>
                                            <p:strVal val="#ppt_x"/>
                                          </p:val>
                                        </p:tav>
                                        <p:tav tm="100000">
                                          <p:val>
                                            <p:strVal val="#ppt_x"/>
                                          </p:val>
                                        </p:tav>
                                      </p:tavLst>
                                    </p:anim>
                                    <p:anim calcmode="lin" valueType="num">
                                      <p:cBhvr>
                                        <p:cTn id="55" dur="15000" fill="hold"/>
                                        <p:tgtEl>
                                          <p:spTgt spid="20"/>
                                        </p:tgtEl>
                                        <p:attrNameLst>
                                          <p:attrName>ppt_y</p:attrName>
                                        </p:attrNameLst>
                                      </p:cBhvr>
                                      <p:tavLst>
                                        <p:tav tm="0">
                                          <p:val>
                                            <p:strVal val="#ppt_y+1"/>
                                          </p:val>
                                        </p:tav>
                                        <p:tav tm="100000">
                                          <p:val>
                                            <p:strVal val="#ppt_y-1"/>
                                          </p:val>
                                        </p:tav>
                                      </p:tavLst>
                                    </p:anim>
                                  </p:childTnLst>
                                </p:cTn>
                              </p:par>
                            </p:childTnLst>
                          </p:cTn>
                        </p:par>
                        <p:par>
                          <p:cTn id="56" fill="hold">
                            <p:stCondLst>
                              <p:cond delay="150000"/>
                            </p:stCondLst>
                            <p:childTnLst>
                              <p:par>
                                <p:cTn id="57" presetID="28" presetClass="entr" presetSubtype="0" fill="hold" nodeType="after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p:cTn id="59" dur="15000" fill="hold"/>
                                        <p:tgtEl>
                                          <p:spTgt spid="10"/>
                                        </p:tgtEl>
                                        <p:attrNameLst>
                                          <p:attrName>ppt_x</p:attrName>
                                        </p:attrNameLst>
                                      </p:cBhvr>
                                      <p:tavLst>
                                        <p:tav tm="0">
                                          <p:val>
                                            <p:strVal val="#ppt_x"/>
                                          </p:val>
                                        </p:tav>
                                        <p:tav tm="100000">
                                          <p:val>
                                            <p:strVal val="#ppt_x"/>
                                          </p:val>
                                        </p:tav>
                                      </p:tavLst>
                                    </p:anim>
                                    <p:anim calcmode="lin" valueType="num">
                                      <p:cBhvr>
                                        <p:cTn id="60" dur="15000" fill="hold"/>
                                        <p:tgtEl>
                                          <p:spTgt spid="10"/>
                                        </p:tgtEl>
                                        <p:attrNameLst>
                                          <p:attrName>ppt_y</p:attrName>
                                        </p:attrNameLst>
                                      </p:cBhvr>
                                      <p:tavLst>
                                        <p:tav tm="0">
                                          <p:val>
                                            <p:strVal val="#ppt_y+1"/>
                                          </p:val>
                                        </p:tav>
                                        <p:tav tm="100000">
                                          <p:val>
                                            <p:strVal val="#ppt_y-1"/>
                                          </p:val>
                                        </p:tav>
                                      </p:tavLst>
                                    </p:anim>
                                  </p:childTnLst>
                                </p:cTn>
                              </p:par>
                            </p:childTnLst>
                          </p:cTn>
                        </p:par>
                        <p:par>
                          <p:cTn id="61" fill="hold">
                            <p:stCondLst>
                              <p:cond delay="165000"/>
                            </p:stCondLst>
                            <p:childTnLst>
                              <p:par>
                                <p:cTn id="62" presetID="28" presetClass="entr" presetSubtype="0" fill="hold" nodeType="after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p:cTn id="64" dur="15000" fill="hold"/>
                                        <p:tgtEl>
                                          <p:spTgt spid="24"/>
                                        </p:tgtEl>
                                        <p:attrNameLst>
                                          <p:attrName>ppt_x</p:attrName>
                                        </p:attrNameLst>
                                      </p:cBhvr>
                                      <p:tavLst>
                                        <p:tav tm="0">
                                          <p:val>
                                            <p:strVal val="#ppt_x"/>
                                          </p:val>
                                        </p:tav>
                                        <p:tav tm="100000">
                                          <p:val>
                                            <p:strVal val="#ppt_x"/>
                                          </p:val>
                                        </p:tav>
                                      </p:tavLst>
                                    </p:anim>
                                    <p:anim calcmode="lin" valueType="num">
                                      <p:cBhvr>
                                        <p:cTn id="65" dur="15000" fill="hold"/>
                                        <p:tgtEl>
                                          <p:spTgt spid="24"/>
                                        </p:tgtEl>
                                        <p:attrNameLst>
                                          <p:attrName>ppt_y</p:attrName>
                                        </p:attrNameLst>
                                      </p:cBhvr>
                                      <p:tavLst>
                                        <p:tav tm="0">
                                          <p:val>
                                            <p:strVal val="#ppt_y+1"/>
                                          </p:val>
                                        </p:tav>
                                        <p:tav tm="100000">
                                          <p:val>
                                            <p:strVal val="#ppt_y-1"/>
                                          </p:val>
                                        </p:tav>
                                      </p:tavLst>
                                    </p:anim>
                                  </p:childTnLst>
                                </p:cTn>
                              </p:par>
                            </p:childTnLst>
                          </p:cTn>
                        </p:par>
                        <p:par>
                          <p:cTn id="66" fill="hold">
                            <p:stCondLst>
                              <p:cond delay="180000"/>
                            </p:stCondLst>
                            <p:childTnLst>
                              <p:par>
                                <p:cTn id="67" presetID="28" presetClass="entr" presetSubtype="0" fill="hold" nodeType="after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15000" fill="hold"/>
                                        <p:tgtEl>
                                          <p:spTgt spid="17"/>
                                        </p:tgtEl>
                                        <p:attrNameLst>
                                          <p:attrName>ppt_x</p:attrName>
                                        </p:attrNameLst>
                                      </p:cBhvr>
                                      <p:tavLst>
                                        <p:tav tm="0">
                                          <p:val>
                                            <p:strVal val="#ppt_x"/>
                                          </p:val>
                                        </p:tav>
                                        <p:tav tm="100000">
                                          <p:val>
                                            <p:strVal val="#ppt_x"/>
                                          </p:val>
                                        </p:tav>
                                      </p:tavLst>
                                    </p:anim>
                                    <p:anim calcmode="lin" valueType="num">
                                      <p:cBhvr>
                                        <p:cTn id="70" dur="15000" fill="hold"/>
                                        <p:tgtEl>
                                          <p:spTgt spid="17"/>
                                        </p:tgtEl>
                                        <p:attrNameLst>
                                          <p:attrName>ppt_y</p:attrName>
                                        </p:attrNameLst>
                                      </p:cBhvr>
                                      <p:tavLst>
                                        <p:tav tm="0">
                                          <p:val>
                                            <p:strVal val="#ppt_y+1"/>
                                          </p:val>
                                        </p:tav>
                                        <p:tav tm="100000">
                                          <p:val>
                                            <p:strVal val="#ppt_y-1"/>
                                          </p:val>
                                        </p:tav>
                                      </p:tavLst>
                                    </p:anim>
                                  </p:childTnLst>
                                </p:cTn>
                              </p:par>
                            </p:childTnLst>
                          </p:cTn>
                        </p:par>
                        <p:par>
                          <p:cTn id="71" fill="hold">
                            <p:stCondLst>
                              <p:cond delay="195000"/>
                            </p:stCondLst>
                            <p:childTnLst>
                              <p:par>
                                <p:cTn id="72" presetID="28" presetClass="entr" presetSubtype="0" fill="hold" nodeType="after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p:cTn id="74" dur="15000" fill="hold"/>
                                        <p:tgtEl>
                                          <p:spTgt spid="25"/>
                                        </p:tgtEl>
                                        <p:attrNameLst>
                                          <p:attrName>ppt_x</p:attrName>
                                        </p:attrNameLst>
                                      </p:cBhvr>
                                      <p:tavLst>
                                        <p:tav tm="0">
                                          <p:val>
                                            <p:strVal val="#ppt_x"/>
                                          </p:val>
                                        </p:tav>
                                        <p:tav tm="100000">
                                          <p:val>
                                            <p:strVal val="#ppt_x"/>
                                          </p:val>
                                        </p:tav>
                                      </p:tavLst>
                                    </p:anim>
                                    <p:anim calcmode="lin" valueType="num">
                                      <p:cBhvr>
                                        <p:cTn id="75" dur="15000" fill="hold"/>
                                        <p:tgtEl>
                                          <p:spTgt spid="25"/>
                                        </p:tgtEl>
                                        <p:attrNameLst>
                                          <p:attrName>ppt_y</p:attrName>
                                        </p:attrNameLst>
                                      </p:cBhvr>
                                      <p:tavLst>
                                        <p:tav tm="0">
                                          <p:val>
                                            <p:strVal val="#ppt_y+1"/>
                                          </p:val>
                                        </p:tav>
                                        <p:tav tm="100000">
                                          <p:val>
                                            <p:strVal val="#ppt_y-1"/>
                                          </p:val>
                                        </p:tav>
                                      </p:tavLst>
                                    </p:anim>
                                  </p:childTnLst>
                                </p:cTn>
                              </p:par>
                            </p:childTnLst>
                          </p:cTn>
                        </p:par>
                        <p:par>
                          <p:cTn id="76" fill="hold">
                            <p:stCondLst>
                              <p:cond delay="210000"/>
                            </p:stCondLst>
                            <p:childTnLst>
                              <p:par>
                                <p:cTn id="77" presetID="28" presetClass="entr" presetSubtype="0" fill="hold" nodeType="after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p:cTn id="79" dur="15000" fill="hold"/>
                                        <p:tgtEl>
                                          <p:spTgt spid="21"/>
                                        </p:tgtEl>
                                        <p:attrNameLst>
                                          <p:attrName>ppt_x</p:attrName>
                                        </p:attrNameLst>
                                      </p:cBhvr>
                                      <p:tavLst>
                                        <p:tav tm="0">
                                          <p:val>
                                            <p:strVal val="#ppt_x"/>
                                          </p:val>
                                        </p:tav>
                                        <p:tav tm="100000">
                                          <p:val>
                                            <p:strVal val="#ppt_x"/>
                                          </p:val>
                                        </p:tav>
                                      </p:tavLst>
                                    </p:anim>
                                    <p:anim calcmode="lin" valueType="num">
                                      <p:cBhvr>
                                        <p:cTn id="80" dur="15000" fill="hold"/>
                                        <p:tgtEl>
                                          <p:spTgt spid="21"/>
                                        </p:tgtEl>
                                        <p:attrNameLst>
                                          <p:attrName>ppt_y</p:attrName>
                                        </p:attrNameLst>
                                      </p:cBhvr>
                                      <p:tavLst>
                                        <p:tav tm="0">
                                          <p:val>
                                            <p:strVal val="#ppt_y+1"/>
                                          </p:val>
                                        </p:tav>
                                        <p:tav tm="100000">
                                          <p:val>
                                            <p:strVal val="#ppt_y-1"/>
                                          </p:val>
                                        </p:tav>
                                      </p:tavLst>
                                    </p:anim>
                                  </p:childTnLst>
                                </p:cTn>
                              </p:par>
                            </p:childTnLst>
                          </p:cTn>
                        </p:par>
                        <p:par>
                          <p:cTn id="81" fill="hold">
                            <p:stCondLst>
                              <p:cond delay="225000"/>
                            </p:stCondLst>
                            <p:childTnLst>
                              <p:par>
                                <p:cTn id="82" presetID="28" presetClass="entr" presetSubtype="0" fill="hold" nodeType="afterEffect">
                                  <p:stCondLst>
                                    <p:cond delay="0"/>
                                  </p:stCondLst>
                                  <p:childTnLst>
                                    <p:set>
                                      <p:cBhvr>
                                        <p:cTn id="83" dur="1" fill="hold">
                                          <p:stCondLst>
                                            <p:cond delay="0"/>
                                          </p:stCondLst>
                                        </p:cTn>
                                        <p:tgtEl>
                                          <p:spTgt spid="29"/>
                                        </p:tgtEl>
                                        <p:attrNameLst>
                                          <p:attrName>style.visibility</p:attrName>
                                        </p:attrNameLst>
                                      </p:cBhvr>
                                      <p:to>
                                        <p:strVal val="visible"/>
                                      </p:to>
                                    </p:set>
                                    <p:anim calcmode="lin" valueType="num">
                                      <p:cBhvr>
                                        <p:cTn id="84" dur="15000" fill="hold"/>
                                        <p:tgtEl>
                                          <p:spTgt spid="29"/>
                                        </p:tgtEl>
                                        <p:attrNameLst>
                                          <p:attrName>ppt_x</p:attrName>
                                        </p:attrNameLst>
                                      </p:cBhvr>
                                      <p:tavLst>
                                        <p:tav tm="0">
                                          <p:val>
                                            <p:strVal val="#ppt_x"/>
                                          </p:val>
                                        </p:tav>
                                        <p:tav tm="100000">
                                          <p:val>
                                            <p:strVal val="#ppt_x"/>
                                          </p:val>
                                        </p:tav>
                                      </p:tavLst>
                                    </p:anim>
                                    <p:anim calcmode="lin" valueType="num">
                                      <p:cBhvr>
                                        <p:cTn id="85" dur="15000" fill="hold"/>
                                        <p:tgtEl>
                                          <p:spTgt spid="29"/>
                                        </p:tgtEl>
                                        <p:attrNameLst>
                                          <p:attrName>ppt_y</p:attrName>
                                        </p:attrNameLst>
                                      </p:cBhvr>
                                      <p:tavLst>
                                        <p:tav tm="0">
                                          <p:val>
                                            <p:strVal val="#ppt_y+1"/>
                                          </p:val>
                                        </p:tav>
                                        <p:tav tm="100000">
                                          <p:val>
                                            <p:strVal val="#ppt_y-1"/>
                                          </p:val>
                                        </p:tav>
                                      </p:tavLst>
                                    </p:anim>
                                  </p:childTnLst>
                                </p:cTn>
                              </p:par>
                            </p:childTnLst>
                          </p:cTn>
                        </p:par>
                        <p:par>
                          <p:cTn id="86" fill="hold">
                            <p:stCondLst>
                              <p:cond delay="240000"/>
                            </p:stCondLst>
                            <p:childTnLst>
                              <p:par>
                                <p:cTn id="87" presetID="28" presetClass="entr" presetSubtype="0" fill="hold" nodeType="afterEffect">
                                  <p:stCondLst>
                                    <p:cond delay="0"/>
                                  </p:stCondLst>
                                  <p:childTnLst>
                                    <p:set>
                                      <p:cBhvr>
                                        <p:cTn id="88" dur="1" fill="hold">
                                          <p:stCondLst>
                                            <p:cond delay="0"/>
                                          </p:stCondLst>
                                        </p:cTn>
                                        <p:tgtEl>
                                          <p:spTgt spid="27"/>
                                        </p:tgtEl>
                                        <p:attrNameLst>
                                          <p:attrName>style.visibility</p:attrName>
                                        </p:attrNameLst>
                                      </p:cBhvr>
                                      <p:to>
                                        <p:strVal val="visible"/>
                                      </p:to>
                                    </p:set>
                                    <p:anim calcmode="lin" valueType="num">
                                      <p:cBhvr>
                                        <p:cTn id="89" dur="15000" fill="hold"/>
                                        <p:tgtEl>
                                          <p:spTgt spid="27"/>
                                        </p:tgtEl>
                                        <p:attrNameLst>
                                          <p:attrName>ppt_x</p:attrName>
                                        </p:attrNameLst>
                                      </p:cBhvr>
                                      <p:tavLst>
                                        <p:tav tm="0">
                                          <p:val>
                                            <p:strVal val="#ppt_x"/>
                                          </p:val>
                                        </p:tav>
                                        <p:tav tm="100000">
                                          <p:val>
                                            <p:strVal val="#ppt_x"/>
                                          </p:val>
                                        </p:tav>
                                      </p:tavLst>
                                    </p:anim>
                                    <p:anim calcmode="lin" valueType="num">
                                      <p:cBhvr>
                                        <p:cTn id="90" dur="15000" fill="hold"/>
                                        <p:tgtEl>
                                          <p:spTgt spid="27"/>
                                        </p:tgtEl>
                                        <p:attrNameLst>
                                          <p:attrName>ppt_y</p:attrName>
                                        </p:attrNameLst>
                                      </p:cBhvr>
                                      <p:tavLst>
                                        <p:tav tm="0">
                                          <p:val>
                                            <p:strVal val="#ppt_y+1"/>
                                          </p:val>
                                        </p:tav>
                                        <p:tav tm="100000">
                                          <p:val>
                                            <p:strVal val="#ppt_y-1"/>
                                          </p:val>
                                        </p:tav>
                                      </p:tavLst>
                                    </p:anim>
                                  </p:childTnLst>
                                </p:cTn>
                              </p:par>
                            </p:childTnLst>
                          </p:cTn>
                        </p:par>
                        <p:par>
                          <p:cTn id="91" fill="hold">
                            <p:stCondLst>
                              <p:cond delay="255000"/>
                            </p:stCondLst>
                            <p:childTnLst>
                              <p:par>
                                <p:cTn id="92" presetID="28" presetClass="entr" presetSubtype="0" fill="hold" nodeType="afterEffect">
                                  <p:stCondLst>
                                    <p:cond delay="0"/>
                                  </p:stCondLst>
                                  <p:childTnLst>
                                    <p:set>
                                      <p:cBhvr>
                                        <p:cTn id="93" dur="1" fill="hold">
                                          <p:stCondLst>
                                            <p:cond delay="0"/>
                                          </p:stCondLst>
                                        </p:cTn>
                                        <p:tgtEl>
                                          <p:spTgt spid="33"/>
                                        </p:tgtEl>
                                        <p:attrNameLst>
                                          <p:attrName>style.visibility</p:attrName>
                                        </p:attrNameLst>
                                      </p:cBhvr>
                                      <p:to>
                                        <p:strVal val="visible"/>
                                      </p:to>
                                    </p:set>
                                    <p:anim calcmode="lin" valueType="num">
                                      <p:cBhvr>
                                        <p:cTn id="94" dur="15000" fill="hold"/>
                                        <p:tgtEl>
                                          <p:spTgt spid="33"/>
                                        </p:tgtEl>
                                        <p:attrNameLst>
                                          <p:attrName>ppt_x</p:attrName>
                                        </p:attrNameLst>
                                      </p:cBhvr>
                                      <p:tavLst>
                                        <p:tav tm="0">
                                          <p:val>
                                            <p:strVal val="#ppt_x"/>
                                          </p:val>
                                        </p:tav>
                                        <p:tav tm="100000">
                                          <p:val>
                                            <p:strVal val="#ppt_x"/>
                                          </p:val>
                                        </p:tav>
                                      </p:tavLst>
                                    </p:anim>
                                    <p:anim calcmode="lin" valueType="num">
                                      <p:cBhvr>
                                        <p:cTn id="95" dur="15000" fill="hold"/>
                                        <p:tgtEl>
                                          <p:spTgt spid="33"/>
                                        </p:tgtEl>
                                        <p:attrNameLst>
                                          <p:attrName>ppt_y</p:attrName>
                                        </p:attrNameLst>
                                      </p:cBhvr>
                                      <p:tavLst>
                                        <p:tav tm="0">
                                          <p:val>
                                            <p:strVal val="#ppt_y+1"/>
                                          </p:val>
                                        </p:tav>
                                        <p:tav tm="100000">
                                          <p:val>
                                            <p:strVal val="#ppt_y-1"/>
                                          </p:val>
                                        </p:tav>
                                      </p:tavLst>
                                    </p:anim>
                                  </p:childTnLst>
                                </p:cTn>
                              </p:par>
                            </p:childTnLst>
                          </p:cTn>
                        </p:par>
                        <p:par>
                          <p:cTn id="96" fill="hold">
                            <p:stCondLst>
                              <p:cond delay="270000"/>
                            </p:stCondLst>
                            <p:childTnLst>
                              <p:par>
                                <p:cTn id="97" presetID="28" presetClass="entr" presetSubtype="0" fill="hold" nodeType="afterEffect">
                                  <p:stCondLst>
                                    <p:cond delay="0"/>
                                  </p:stCondLst>
                                  <p:childTnLst>
                                    <p:set>
                                      <p:cBhvr>
                                        <p:cTn id="98" dur="1" fill="hold">
                                          <p:stCondLst>
                                            <p:cond delay="0"/>
                                          </p:stCondLst>
                                        </p:cTn>
                                        <p:tgtEl>
                                          <p:spTgt spid="31"/>
                                        </p:tgtEl>
                                        <p:attrNameLst>
                                          <p:attrName>style.visibility</p:attrName>
                                        </p:attrNameLst>
                                      </p:cBhvr>
                                      <p:to>
                                        <p:strVal val="visible"/>
                                      </p:to>
                                    </p:set>
                                    <p:anim calcmode="lin" valueType="num">
                                      <p:cBhvr>
                                        <p:cTn id="99" dur="15000" fill="hold"/>
                                        <p:tgtEl>
                                          <p:spTgt spid="31"/>
                                        </p:tgtEl>
                                        <p:attrNameLst>
                                          <p:attrName>ppt_x</p:attrName>
                                        </p:attrNameLst>
                                      </p:cBhvr>
                                      <p:tavLst>
                                        <p:tav tm="0">
                                          <p:val>
                                            <p:strVal val="#ppt_x"/>
                                          </p:val>
                                        </p:tav>
                                        <p:tav tm="100000">
                                          <p:val>
                                            <p:strVal val="#ppt_x"/>
                                          </p:val>
                                        </p:tav>
                                      </p:tavLst>
                                    </p:anim>
                                    <p:anim calcmode="lin" valueType="num">
                                      <p:cBhvr>
                                        <p:cTn id="100" dur="15000" fill="hold"/>
                                        <p:tgtEl>
                                          <p:spTgt spid="31"/>
                                        </p:tgtEl>
                                        <p:attrNameLst>
                                          <p:attrName>ppt_y</p:attrName>
                                        </p:attrNameLst>
                                      </p:cBhvr>
                                      <p:tavLst>
                                        <p:tav tm="0">
                                          <p:val>
                                            <p:strVal val="#ppt_y+1"/>
                                          </p:val>
                                        </p:tav>
                                        <p:tav tm="100000">
                                          <p:val>
                                            <p:strVal val="#ppt_y-1"/>
                                          </p:val>
                                        </p:tav>
                                      </p:tavLst>
                                    </p:anim>
                                  </p:childTnLst>
                                </p:cTn>
                              </p:par>
                            </p:childTnLst>
                          </p:cTn>
                        </p:par>
                        <p:par>
                          <p:cTn id="101" fill="hold">
                            <p:stCondLst>
                              <p:cond delay="285000"/>
                            </p:stCondLst>
                            <p:childTnLst>
                              <p:par>
                                <p:cTn id="102" presetID="28" presetClass="entr" presetSubtype="0" fill="hold" nodeType="afterEffect">
                                  <p:stCondLst>
                                    <p:cond delay="0"/>
                                  </p:stCondLst>
                                  <p:childTnLst>
                                    <p:set>
                                      <p:cBhvr>
                                        <p:cTn id="103" dur="1" fill="hold">
                                          <p:stCondLst>
                                            <p:cond delay="0"/>
                                          </p:stCondLst>
                                        </p:cTn>
                                        <p:tgtEl>
                                          <p:spTgt spid="8"/>
                                        </p:tgtEl>
                                        <p:attrNameLst>
                                          <p:attrName>style.visibility</p:attrName>
                                        </p:attrNameLst>
                                      </p:cBhvr>
                                      <p:to>
                                        <p:strVal val="visible"/>
                                      </p:to>
                                    </p:set>
                                    <p:anim calcmode="lin" valueType="num">
                                      <p:cBhvr>
                                        <p:cTn id="104" dur="15000" fill="hold"/>
                                        <p:tgtEl>
                                          <p:spTgt spid="8"/>
                                        </p:tgtEl>
                                        <p:attrNameLst>
                                          <p:attrName>ppt_x</p:attrName>
                                        </p:attrNameLst>
                                      </p:cBhvr>
                                      <p:tavLst>
                                        <p:tav tm="0">
                                          <p:val>
                                            <p:strVal val="#ppt_x"/>
                                          </p:val>
                                        </p:tav>
                                        <p:tav tm="100000">
                                          <p:val>
                                            <p:strVal val="#ppt_x"/>
                                          </p:val>
                                        </p:tav>
                                      </p:tavLst>
                                    </p:anim>
                                    <p:anim calcmode="lin" valueType="num">
                                      <p:cBhvr>
                                        <p:cTn id="105" dur="15000" fill="hold"/>
                                        <p:tgtEl>
                                          <p:spTgt spid="8"/>
                                        </p:tgtEl>
                                        <p:attrNameLst>
                                          <p:attrName>ppt_y</p:attrName>
                                        </p:attrNameLst>
                                      </p:cBhvr>
                                      <p:tavLst>
                                        <p:tav tm="0">
                                          <p:val>
                                            <p:strVal val="#ppt_y+1"/>
                                          </p:val>
                                        </p:tav>
                                        <p:tav tm="100000">
                                          <p:val>
                                            <p:strVal val="#ppt_y-1"/>
                                          </p:val>
                                        </p:tav>
                                      </p:tavLst>
                                    </p:anim>
                                  </p:childTnLst>
                                </p:cTn>
                              </p:par>
                            </p:childTnLst>
                          </p:cTn>
                        </p:par>
                        <p:par>
                          <p:cTn id="106" fill="hold">
                            <p:stCondLst>
                              <p:cond delay="300000"/>
                            </p:stCondLst>
                            <p:childTnLst>
                              <p:par>
                                <p:cTn id="107" presetID="28" presetClass="entr" presetSubtype="0" fill="hold" nodeType="afterEffect">
                                  <p:stCondLst>
                                    <p:cond delay="0"/>
                                  </p:stCondLst>
                                  <p:childTnLst>
                                    <p:set>
                                      <p:cBhvr>
                                        <p:cTn id="108" dur="1" fill="hold">
                                          <p:stCondLst>
                                            <p:cond delay="0"/>
                                          </p:stCondLst>
                                        </p:cTn>
                                        <p:tgtEl>
                                          <p:spTgt spid="5"/>
                                        </p:tgtEl>
                                        <p:attrNameLst>
                                          <p:attrName>style.visibility</p:attrName>
                                        </p:attrNameLst>
                                      </p:cBhvr>
                                      <p:to>
                                        <p:strVal val="visible"/>
                                      </p:to>
                                    </p:set>
                                    <p:anim calcmode="lin" valueType="num">
                                      <p:cBhvr>
                                        <p:cTn id="109" dur="15000" fill="hold"/>
                                        <p:tgtEl>
                                          <p:spTgt spid="5"/>
                                        </p:tgtEl>
                                        <p:attrNameLst>
                                          <p:attrName>ppt_x</p:attrName>
                                        </p:attrNameLst>
                                      </p:cBhvr>
                                      <p:tavLst>
                                        <p:tav tm="0">
                                          <p:val>
                                            <p:strVal val="#ppt_x"/>
                                          </p:val>
                                        </p:tav>
                                        <p:tav tm="100000">
                                          <p:val>
                                            <p:strVal val="#ppt_x"/>
                                          </p:val>
                                        </p:tav>
                                      </p:tavLst>
                                    </p:anim>
                                    <p:anim calcmode="lin" valueType="num">
                                      <p:cBhvr>
                                        <p:cTn id="110" dur="15000" fill="hold"/>
                                        <p:tgtEl>
                                          <p:spTgt spid="5"/>
                                        </p:tgtEl>
                                        <p:attrNameLst>
                                          <p:attrName>ppt_y</p:attrName>
                                        </p:attrNameLst>
                                      </p:cBhvr>
                                      <p:tavLst>
                                        <p:tav tm="0">
                                          <p:val>
                                            <p:strVal val="#ppt_y+1"/>
                                          </p:val>
                                        </p:tav>
                                        <p:tav tm="100000">
                                          <p:val>
                                            <p:strVal val="#ppt_y-1"/>
                                          </p:val>
                                        </p:tav>
                                      </p:tavLst>
                                    </p:anim>
                                  </p:childTnLst>
                                </p:cTn>
                              </p:par>
                            </p:childTnLst>
                          </p:cTn>
                        </p:par>
                        <p:par>
                          <p:cTn id="111" fill="hold">
                            <p:stCondLst>
                              <p:cond delay="315000"/>
                            </p:stCondLst>
                            <p:childTnLst>
                              <p:par>
                                <p:cTn id="112" presetID="28" presetClass="entr" presetSubtype="0" fill="hold" nodeType="afterEffect">
                                  <p:stCondLst>
                                    <p:cond delay="0"/>
                                  </p:stCondLst>
                                  <p:childTnLst>
                                    <p:set>
                                      <p:cBhvr>
                                        <p:cTn id="113" dur="1" fill="hold">
                                          <p:stCondLst>
                                            <p:cond delay="0"/>
                                          </p:stCondLst>
                                        </p:cTn>
                                        <p:tgtEl>
                                          <p:spTgt spid="7"/>
                                        </p:tgtEl>
                                        <p:attrNameLst>
                                          <p:attrName>style.visibility</p:attrName>
                                        </p:attrNameLst>
                                      </p:cBhvr>
                                      <p:to>
                                        <p:strVal val="visible"/>
                                      </p:to>
                                    </p:set>
                                    <p:anim calcmode="lin" valueType="num">
                                      <p:cBhvr>
                                        <p:cTn id="114" dur="15000" fill="hold"/>
                                        <p:tgtEl>
                                          <p:spTgt spid="7"/>
                                        </p:tgtEl>
                                        <p:attrNameLst>
                                          <p:attrName>ppt_x</p:attrName>
                                        </p:attrNameLst>
                                      </p:cBhvr>
                                      <p:tavLst>
                                        <p:tav tm="0">
                                          <p:val>
                                            <p:strVal val="#ppt_x"/>
                                          </p:val>
                                        </p:tav>
                                        <p:tav tm="100000">
                                          <p:val>
                                            <p:strVal val="#ppt_x"/>
                                          </p:val>
                                        </p:tav>
                                      </p:tavLst>
                                    </p:anim>
                                    <p:anim calcmode="lin" valueType="num">
                                      <p:cBhvr>
                                        <p:cTn id="115" dur="15000" fill="hold"/>
                                        <p:tgtEl>
                                          <p:spTgt spid="7"/>
                                        </p:tgtEl>
                                        <p:attrNameLst>
                                          <p:attrName>ppt_y</p:attrName>
                                        </p:attrNameLst>
                                      </p:cBhvr>
                                      <p:tavLst>
                                        <p:tav tm="0">
                                          <p:val>
                                            <p:strVal val="#ppt_y+1"/>
                                          </p:val>
                                        </p:tav>
                                        <p:tav tm="100000">
                                          <p:val>
                                            <p:strVal val="#ppt_y-1"/>
                                          </p:val>
                                        </p:tav>
                                      </p:tavLst>
                                    </p:anim>
                                  </p:childTnLst>
                                </p:cTn>
                              </p:par>
                            </p:childTnLst>
                          </p:cTn>
                        </p:par>
                        <p:par>
                          <p:cTn id="116" fill="hold">
                            <p:stCondLst>
                              <p:cond delay="330000"/>
                            </p:stCondLst>
                            <p:childTnLst>
                              <p:par>
                                <p:cTn id="117" presetID="28" presetClass="entr" presetSubtype="0" fill="hold" nodeType="afterEffect">
                                  <p:stCondLst>
                                    <p:cond delay="0"/>
                                  </p:stCondLst>
                                  <p:childTnLst>
                                    <p:set>
                                      <p:cBhvr>
                                        <p:cTn id="118" dur="1" fill="hold">
                                          <p:stCondLst>
                                            <p:cond delay="0"/>
                                          </p:stCondLst>
                                        </p:cTn>
                                        <p:tgtEl>
                                          <p:spTgt spid="9"/>
                                        </p:tgtEl>
                                        <p:attrNameLst>
                                          <p:attrName>style.visibility</p:attrName>
                                        </p:attrNameLst>
                                      </p:cBhvr>
                                      <p:to>
                                        <p:strVal val="visible"/>
                                      </p:to>
                                    </p:set>
                                    <p:anim calcmode="lin" valueType="num">
                                      <p:cBhvr>
                                        <p:cTn id="119" dur="15000" fill="hold"/>
                                        <p:tgtEl>
                                          <p:spTgt spid="9"/>
                                        </p:tgtEl>
                                        <p:attrNameLst>
                                          <p:attrName>ppt_x</p:attrName>
                                        </p:attrNameLst>
                                      </p:cBhvr>
                                      <p:tavLst>
                                        <p:tav tm="0">
                                          <p:val>
                                            <p:strVal val="#ppt_x"/>
                                          </p:val>
                                        </p:tav>
                                        <p:tav tm="100000">
                                          <p:val>
                                            <p:strVal val="#ppt_x"/>
                                          </p:val>
                                        </p:tav>
                                      </p:tavLst>
                                    </p:anim>
                                    <p:anim calcmode="lin" valueType="num">
                                      <p:cBhvr>
                                        <p:cTn id="120" dur="15000" fill="hold"/>
                                        <p:tgtEl>
                                          <p:spTgt spid="9"/>
                                        </p:tgtEl>
                                        <p:attrNameLst>
                                          <p:attrName>ppt_y</p:attrName>
                                        </p:attrNameLst>
                                      </p:cBhvr>
                                      <p:tavLst>
                                        <p:tav tm="0">
                                          <p:val>
                                            <p:strVal val="#ppt_y+1"/>
                                          </p:val>
                                        </p:tav>
                                        <p:tav tm="100000">
                                          <p:val>
                                            <p:strVal val="#ppt_y-1"/>
                                          </p:val>
                                        </p:tav>
                                      </p:tavLst>
                                    </p:anim>
                                  </p:childTnLst>
                                </p:cTn>
                              </p:par>
                            </p:childTnLst>
                          </p:cTn>
                        </p:par>
                        <p:par>
                          <p:cTn id="121" fill="hold">
                            <p:stCondLst>
                              <p:cond delay="345000"/>
                            </p:stCondLst>
                            <p:childTnLst>
                              <p:par>
                                <p:cTn id="122" presetID="28" presetClass="entr" presetSubtype="0" fill="hold" nodeType="afterEffect">
                                  <p:stCondLst>
                                    <p:cond delay="0"/>
                                  </p:stCondLst>
                                  <p:childTnLst>
                                    <p:set>
                                      <p:cBhvr>
                                        <p:cTn id="123" dur="1" fill="hold">
                                          <p:stCondLst>
                                            <p:cond delay="0"/>
                                          </p:stCondLst>
                                        </p:cTn>
                                        <p:tgtEl>
                                          <p:spTgt spid="35"/>
                                        </p:tgtEl>
                                        <p:attrNameLst>
                                          <p:attrName>style.visibility</p:attrName>
                                        </p:attrNameLst>
                                      </p:cBhvr>
                                      <p:to>
                                        <p:strVal val="visible"/>
                                      </p:to>
                                    </p:set>
                                    <p:anim calcmode="lin" valueType="num">
                                      <p:cBhvr>
                                        <p:cTn id="124" dur="15000" fill="hold"/>
                                        <p:tgtEl>
                                          <p:spTgt spid="35"/>
                                        </p:tgtEl>
                                        <p:attrNameLst>
                                          <p:attrName>ppt_x</p:attrName>
                                        </p:attrNameLst>
                                      </p:cBhvr>
                                      <p:tavLst>
                                        <p:tav tm="0">
                                          <p:val>
                                            <p:strVal val="#ppt_x"/>
                                          </p:val>
                                        </p:tav>
                                        <p:tav tm="100000">
                                          <p:val>
                                            <p:strVal val="#ppt_x"/>
                                          </p:val>
                                        </p:tav>
                                      </p:tavLst>
                                    </p:anim>
                                    <p:anim calcmode="lin" valueType="num">
                                      <p:cBhvr>
                                        <p:cTn id="125" dur="15000" fill="hold"/>
                                        <p:tgtEl>
                                          <p:spTgt spid="35"/>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26" fill="hold" display="0">
                  <p:stCondLst>
                    <p:cond delay="indefinite"/>
                  </p:stCondLst>
                  <p:endCondLst>
                    <p:cond evt="onStopAudio" delay="0">
                      <p:tgtEl>
                        <p:sldTgt/>
                      </p:tgtEl>
                    </p:cond>
                  </p:endCondLst>
                </p:cTn>
                <p:tgtEl>
                  <p:spTgt spid="2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D12FFC42-6CDF-1EFF-2E81-1604DEE03FA6}"/>
              </a:ext>
            </a:extLst>
          </p:cNvPr>
          <p:cNvSpPr txBox="1"/>
          <p:nvPr/>
        </p:nvSpPr>
        <p:spPr>
          <a:xfrm>
            <a:off x="3077095" y="504375"/>
            <a:ext cx="6097384" cy="6340197"/>
          </a:xfrm>
          <a:prstGeom prst="rect">
            <a:avLst/>
          </a:prstGeom>
          <a:noFill/>
        </p:spPr>
        <p:txBody>
          <a:bodyPr wrap="square">
            <a:spAutoFit/>
          </a:bodyPr>
          <a:lstStyle/>
          <a:p>
            <a:pPr algn="ctr"/>
            <a:r>
              <a:rPr lang="de-DE" b="1" dirty="0" err="1">
                <a:latin typeface="Comic Sans MS" panose="030F0702030302020204" pitchFamily="66" charset="0"/>
              </a:rPr>
              <a:t>Autor:innen</a:t>
            </a:r>
            <a:endParaRPr lang="de-DE" b="1" dirty="0">
              <a:latin typeface="Comic Sans MS" panose="030F0702030302020204" pitchFamily="66" charset="0"/>
            </a:endParaRPr>
          </a:p>
          <a:p>
            <a:pPr algn="ctr"/>
            <a:endParaRPr lang="de-DE" b="1" dirty="0">
              <a:latin typeface="Comic Sans MS" panose="030F0702030302020204" pitchFamily="66" charset="0"/>
            </a:endParaRPr>
          </a:p>
          <a:p>
            <a:pPr algn="ctr"/>
            <a:endParaRPr lang="de-DE" sz="1800" b="1" dirty="0">
              <a:latin typeface="Comic Sans MS" panose="030F0702030302020204" pitchFamily="66" charset="0"/>
            </a:endParaRPr>
          </a:p>
          <a:p>
            <a:pPr algn="ctr"/>
            <a:r>
              <a:rPr lang="hu-HU" sz="1400" b="1" dirty="0">
                <a:latin typeface="Comic Sans MS" panose="030F0702030302020204" pitchFamily="66" charset="0"/>
              </a:rPr>
              <a:t>Expert</a:t>
            </a:r>
            <a:r>
              <a:rPr lang="de-DE" sz="1400" b="1" dirty="0">
                <a:latin typeface="Comic Sans MS" panose="030F0702030302020204" pitchFamily="66" charset="0"/>
              </a:rPr>
              <a:t>:</a:t>
            </a:r>
            <a:r>
              <a:rPr lang="hu-HU" sz="1400" b="1" dirty="0">
                <a:latin typeface="Comic Sans MS" panose="030F0702030302020204" pitchFamily="66" charset="0"/>
              </a:rPr>
              <a:t>in:</a:t>
            </a:r>
          </a:p>
          <a:p>
            <a:pPr algn="ctr"/>
            <a:r>
              <a:rPr lang="hu-HU" sz="1800" dirty="0">
                <a:latin typeface="Arial" panose="020B0604020202020204" pitchFamily="34" charset="0"/>
                <a:cs typeface="Arial" panose="020B0604020202020204" pitchFamily="34" charset="0"/>
              </a:rPr>
              <a:t>Amelie</a:t>
            </a:r>
            <a:endParaRPr lang="de-DE" sz="1800" dirty="0">
              <a:latin typeface="Arial" panose="020B0604020202020204" pitchFamily="34" charset="0"/>
              <a:cs typeface="Arial" panose="020B0604020202020204" pitchFamily="34" charset="0"/>
            </a:endParaRPr>
          </a:p>
          <a:p>
            <a:pPr algn="ctr"/>
            <a:r>
              <a:rPr lang="hu-HU" sz="1800" dirty="0">
                <a:latin typeface="Arial" panose="020B0604020202020204" pitchFamily="34" charset="0"/>
                <a:cs typeface="Arial" panose="020B0604020202020204" pitchFamily="34" charset="0"/>
              </a:rPr>
              <a:t>Dorina Horváth</a:t>
            </a:r>
            <a:endParaRPr lang="de-DE" sz="1800" dirty="0">
              <a:latin typeface="Arial" panose="020B0604020202020204" pitchFamily="34" charset="0"/>
              <a:cs typeface="Arial" panose="020B0604020202020204" pitchFamily="34" charset="0"/>
            </a:endParaRPr>
          </a:p>
          <a:p>
            <a:pPr algn="ctr"/>
            <a:r>
              <a:rPr lang="hu-HU" sz="1800" dirty="0">
                <a:latin typeface="Arial" panose="020B0604020202020204" pitchFamily="34" charset="0"/>
                <a:cs typeface="Arial" panose="020B0604020202020204" pitchFamily="34" charset="0"/>
              </a:rPr>
              <a:t>Luna</a:t>
            </a:r>
          </a:p>
          <a:p>
            <a:pPr algn="ctr"/>
            <a:r>
              <a:rPr lang="hu-HU" sz="1800" dirty="0">
                <a:latin typeface="Arial" panose="020B0604020202020204" pitchFamily="34" charset="0"/>
                <a:cs typeface="Arial" panose="020B0604020202020204" pitchFamily="34" charset="0"/>
              </a:rPr>
              <a:t>Noah Meloni</a:t>
            </a:r>
          </a:p>
          <a:p>
            <a:pPr algn="ctr"/>
            <a:r>
              <a:rPr lang="hu-HU" sz="1800" dirty="0">
                <a:latin typeface="Arial" panose="020B0604020202020204" pitchFamily="34" charset="0"/>
                <a:cs typeface="Arial" panose="020B0604020202020204" pitchFamily="34" charset="0"/>
              </a:rPr>
              <a:t>Viktoria Neubert</a:t>
            </a:r>
          </a:p>
          <a:p>
            <a:pPr algn="ctr"/>
            <a:r>
              <a:rPr lang="hu-HU" sz="1800" dirty="0">
                <a:latin typeface="Arial" panose="020B0604020202020204" pitchFamily="34" charset="0"/>
                <a:cs typeface="Arial" panose="020B0604020202020204" pitchFamily="34" charset="0"/>
              </a:rPr>
              <a:t>Rafael Tychsen</a:t>
            </a:r>
          </a:p>
          <a:p>
            <a:pPr algn="ctr"/>
            <a:r>
              <a:rPr lang="hu-HU" sz="1800" dirty="0">
                <a:latin typeface="Arial" panose="020B0604020202020204" pitchFamily="34" charset="0"/>
                <a:cs typeface="Arial" panose="020B0604020202020204" pitchFamily="34" charset="0"/>
              </a:rPr>
              <a:t>Celine Wagner</a:t>
            </a:r>
            <a:endParaRPr lang="de-DE" sz="1800" dirty="0">
              <a:latin typeface="Arial" panose="020B0604020202020204" pitchFamily="34" charset="0"/>
              <a:cs typeface="Arial" panose="020B0604020202020204" pitchFamily="34" charset="0"/>
            </a:endParaRPr>
          </a:p>
          <a:p>
            <a:pPr algn="ctr"/>
            <a:endParaRPr lang="de-DE" b="1" dirty="0">
              <a:latin typeface="Arial" panose="020B0604020202020204" pitchFamily="34" charset="0"/>
              <a:cs typeface="Arial" panose="020B0604020202020204" pitchFamily="34" charset="0"/>
            </a:endParaRPr>
          </a:p>
          <a:p>
            <a:pPr algn="ctr"/>
            <a:r>
              <a:rPr lang="de-DE" sz="1400" b="1" dirty="0" err="1">
                <a:latin typeface="Comic Sans MS" panose="030F0702030302020204" pitchFamily="66" charset="0"/>
                <a:cs typeface="Arial" panose="020B0604020202020204" pitchFamily="34" charset="0"/>
              </a:rPr>
              <a:t>Expert:in</a:t>
            </a:r>
            <a:r>
              <a:rPr lang="de-DE" sz="1400" b="1" dirty="0">
                <a:latin typeface="Comic Sans MS" panose="030F0702030302020204" pitchFamily="66" charset="0"/>
                <a:cs typeface="Arial" panose="020B0604020202020204" pitchFamily="34" charset="0"/>
              </a:rPr>
              <a:t> und Profi</a:t>
            </a:r>
          </a:p>
          <a:p>
            <a:pPr algn="ctr"/>
            <a:r>
              <a:rPr lang="de-DE" sz="1800" dirty="0">
                <a:latin typeface="Arial" panose="020B0604020202020204" pitchFamily="34" charset="0"/>
                <a:cs typeface="Arial" panose="020B0604020202020204" pitchFamily="34" charset="0"/>
              </a:rPr>
              <a:t>Tanja Buchner</a:t>
            </a:r>
          </a:p>
          <a:p>
            <a:pPr algn="ctr"/>
            <a:r>
              <a:rPr lang="hu-HU" sz="1800" dirty="0">
                <a:latin typeface="Arial" panose="020B0604020202020204" pitchFamily="34" charset="0"/>
                <a:cs typeface="Arial" panose="020B0604020202020204" pitchFamily="34" charset="0"/>
              </a:rPr>
              <a:t>Yasmina Errafay</a:t>
            </a:r>
            <a:endParaRPr lang="de-DE" sz="1800" dirty="0">
              <a:latin typeface="Arial" panose="020B0604020202020204" pitchFamily="34" charset="0"/>
              <a:cs typeface="Arial" panose="020B0604020202020204" pitchFamily="34" charset="0"/>
            </a:endParaRPr>
          </a:p>
          <a:p>
            <a:pPr algn="ctr"/>
            <a:r>
              <a:rPr lang="de-DE" dirty="0">
                <a:latin typeface="Arial" panose="020B0604020202020204" pitchFamily="34" charset="0"/>
                <a:cs typeface="Arial" panose="020B0604020202020204" pitchFamily="34" charset="0"/>
              </a:rPr>
              <a:t>Thomas Klütsch</a:t>
            </a:r>
          </a:p>
          <a:p>
            <a:pPr algn="ctr"/>
            <a:r>
              <a:rPr lang="de-DE" dirty="0">
                <a:latin typeface="Arial" panose="020B0604020202020204" pitchFamily="34" charset="0"/>
                <a:cs typeface="Arial" panose="020B0604020202020204" pitchFamily="34" charset="0"/>
              </a:rPr>
              <a:t>Christine Lieb</a:t>
            </a:r>
          </a:p>
          <a:p>
            <a:pPr algn="ctr"/>
            <a:r>
              <a:rPr lang="de-DE" dirty="0">
                <a:latin typeface="Arial" panose="020B0604020202020204" pitchFamily="34" charset="0"/>
                <a:cs typeface="Arial" panose="020B0604020202020204" pitchFamily="34" charset="0"/>
              </a:rPr>
              <a:t>Lotta Stern</a:t>
            </a:r>
          </a:p>
          <a:p>
            <a:pPr algn="ctr"/>
            <a:r>
              <a:rPr lang="de-DE" dirty="0">
                <a:latin typeface="Arial" panose="020B0604020202020204" pitchFamily="34" charset="0"/>
                <a:cs typeface="Arial" panose="020B0604020202020204" pitchFamily="34" charset="0"/>
              </a:rPr>
              <a:t>Wilma Weiß</a:t>
            </a:r>
          </a:p>
          <a:p>
            <a:pPr algn="ctr"/>
            <a:endParaRPr lang="de-DE" dirty="0">
              <a:latin typeface="Arial" panose="020B0604020202020204" pitchFamily="34" charset="0"/>
              <a:cs typeface="Arial" panose="020B0604020202020204" pitchFamily="34" charset="0"/>
            </a:endParaRPr>
          </a:p>
          <a:p>
            <a:pPr algn="ctr"/>
            <a:r>
              <a:rPr lang="de-DE" sz="1400" b="1" dirty="0">
                <a:latin typeface="Comic Sans MS" panose="030F0702030302020204" pitchFamily="66" charset="0"/>
                <a:cs typeface="Arial" panose="020B0604020202020204" pitchFamily="34" charset="0"/>
              </a:rPr>
              <a:t>Profi</a:t>
            </a:r>
          </a:p>
          <a:p>
            <a:pPr algn="ctr"/>
            <a:r>
              <a:rPr lang="de-DE" dirty="0">
                <a:latin typeface="Arial" panose="020B0604020202020204" pitchFamily="34" charset="0"/>
                <a:cs typeface="Arial" panose="020B0604020202020204" pitchFamily="34" charset="0"/>
              </a:rPr>
              <a:t>Cecilia </a:t>
            </a:r>
            <a:r>
              <a:rPr lang="de-DE" dirty="0" err="1">
                <a:latin typeface="Arial" panose="020B0604020202020204" pitchFamily="34" charset="0"/>
                <a:cs typeface="Arial" panose="020B0604020202020204" pitchFamily="34" charset="0"/>
              </a:rPr>
              <a:t>Minganzini</a:t>
            </a:r>
            <a:endParaRPr lang="de-DE" dirty="0">
              <a:latin typeface="Arial" panose="020B0604020202020204" pitchFamily="34" charset="0"/>
              <a:cs typeface="Arial" panose="020B0604020202020204" pitchFamily="34" charset="0"/>
            </a:endParaRPr>
          </a:p>
          <a:p>
            <a:pPr algn="ctr"/>
            <a:endParaRPr lang="hu-HU" dirty="0"/>
          </a:p>
        </p:txBody>
      </p:sp>
      <p:sp>
        <p:nvSpPr>
          <p:cNvPr id="3" name="Titel 2">
            <a:extLst>
              <a:ext uri="{FF2B5EF4-FFF2-40B4-BE49-F238E27FC236}">
                <a16:creationId xmlns:a16="http://schemas.microsoft.com/office/drawing/2014/main" id="{28700768-29BC-56FE-0A54-291A953B3EC0}"/>
              </a:ext>
            </a:extLst>
          </p:cNvPr>
          <p:cNvSpPr>
            <a:spLocks noGrp="1"/>
          </p:cNvSpPr>
          <p:nvPr>
            <p:ph type="title"/>
          </p:nvPr>
        </p:nvSpPr>
        <p:spPr>
          <a:xfrm rot="21320394">
            <a:off x="365644" y="509402"/>
            <a:ext cx="10357810" cy="1209192"/>
          </a:xfrm>
        </p:spPr>
        <p:txBody>
          <a:bodyPr>
            <a:normAutofit/>
          </a:bodyPr>
          <a:lstStyle/>
          <a:p>
            <a:r>
              <a:rPr lang="de-DE" sz="2800" dirty="0">
                <a:solidFill>
                  <a:schemeClr val="bg1"/>
                </a:solidFill>
                <a:latin typeface="Comic Sans MS" panose="030F0702030302020204" pitchFamily="66" charset="0"/>
              </a:rPr>
              <a:t>Vielen Dank für die Aufmerksamkeit</a:t>
            </a:r>
          </a:p>
        </p:txBody>
      </p:sp>
    </p:spTree>
    <p:extLst>
      <p:ext uri="{BB962C8B-B14F-4D97-AF65-F5344CB8AC3E}">
        <p14:creationId xmlns:p14="http://schemas.microsoft.com/office/powerpoint/2010/main" val="54895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30000" fill="hold"/>
                                        <p:tgtEl>
                                          <p:spTgt spid="8"/>
                                        </p:tgtEl>
                                        <p:attrNameLst>
                                          <p:attrName>ppt_x</p:attrName>
                                        </p:attrNameLst>
                                      </p:cBhvr>
                                      <p:tavLst>
                                        <p:tav tm="0">
                                          <p:val>
                                            <p:strVal val="#ppt_x"/>
                                          </p:val>
                                        </p:tav>
                                        <p:tav tm="100000">
                                          <p:val>
                                            <p:strVal val="#ppt_x"/>
                                          </p:val>
                                        </p:tav>
                                      </p:tavLst>
                                    </p:anim>
                                    <p:anim calcmode="lin" valueType="num">
                                      <p:cBhvr>
                                        <p:cTn id="8" dur="30000" fill="hold"/>
                                        <p:tgtEl>
                                          <p:spTgt spid="8"/>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711</Words>
  <Application>Microsoft Office PowerPoint</Application>
  <PresentationFormat>Breitbild</PresentationFormat>
  <Paragraphs>62</Paragraphs>
  <Slides>9</Slides>
  <Notes>1</Notes>
  <HiddenSlides>0</HiddenSlides>
  <MMClips>2</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9</vt:i4>
      </vt:variant>
    </vt:vector>
  </HeadingPairs>
  <TitlesOfParts>
    <vt:vector size="16" baseType="lpstr">
      <vt:lpstr>Arial</vt:lpstr>
      <vt:lpstr>Bahnschrift Light</vt:lpstr>
      <vt:lpstr>Calibri</vt:lpstr>
      <vt:lpstr>Calibri Light</vt:lpstr>
      <vt:lpstr>Comic Sans MS</vt:lpstr>
      <vt:lpstr>Symbol</vt:lpstr>
      <vt:lpstr>Office</vt:lpstr>
      <vt:lpstr>PowerPoint-Präsentation</vt:lpstr>
      <vt:lpstr>Liebe Menschen, </vt:lpstr>
      <vt:lpstr>PowerPoint-Präsentation</vt:lpstr>
      <vt:lpstr>Die Expert*innenschaft</vt:lpstr>
      <vt:lpstr>PowerPoint-Präsentation</vt:lpstr>
      <vt:lpstr>PowerPoint-Präsentation</vt:lpstr>
      <vt:lpstr>Unsere Expertise ist </vt:lpstr>
      <vt:lpstr>PowerPoint-Präsentation</vt:lpstr>
      <vt:lpstr>Vielen Dank für die Aufmerksamkeit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thomas kluetsch</dc:creator>
  <cp:lastModifiedBy>Wilma Weiss</cp:lastModifiedBy>
  <cp:revision>16</cp:revision>
  <dcterms:created xsi:type="dcterms:W3CDTF">2023-05-05T16:58:21Z</dcterms:created>
  <dcterms:modified xsi:type="dcterms:W3CDTF">2025-02-10T16:46:31Z</dcterms:modified>
</cp:coreProperties>
</file>